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Lst>
  <p:sldSz cy="5143500" cx="9144000"/>
  <p:notesSz cx="6858000" cy="9144000"/>
  <p:embeddedFontLst>
    <p:embeddedFont>
      <p:font typeface="Noto Sans KR"/>
      <p:regular r:id="rId64"/>
      <p:bold r:id="rId6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font" Target="fonts/NotoSansKR-regular.fntdata"/><Relationship Id="rId63" Type="http://schemas.openxmlformats.org/officeDocument/2006/relationships/slide" Target="slides/slide58.xml"/><Relationship Id="rId22" Type="http://schemas.openxmlformats.org/officeDocument/2006/relationships/slide" Target="slides/slide17.xml"/><Relationship Id="rId21" Type="http://schemas.openxmlformats.org/officeDocument/2006/relationships/slide" Target="slides/slide16.xml"/><Relationship Id="rId65" Type="http://schemas.openxmlformats.org/officeDocument/2006/relationships/font" Target="fonts/NotoSansKR-bold.fntdata"/><Relationship Id="rId24" Type="http://schemas.openxmlformats.org/officeDocument/2006/relationships/slide" Target="slides/slide19.xml"/><Relationship Id="rId23" Type="http://schemas.openxmlformats.org/officeDocument/2006/relationships/slide" Target="slides/slide18.xml"/><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2c3120847bf_0_0:notes"/>
          <p:cNvSpPr txBox="1"/>
          <p:nvPr>
            <p:ph idx="1" type="body"/>
          </p:nvPr>
        </p:nvSpPr>
        <p:spPr>
          <a:xfrm>
            <a:off x="685800" y="4343400"/>
            <a:ext cx="5486400" cy="4114800"/>
          </a:xfrm>
          <a:prstGeom prst="rect">
            <a:avLst/>
          </a:prstGeom>
        </p:spPr>
        <p:txBody>
          <a:bodyPr anchorCtr="0" anchor="t" bIns="55875" lIns="55875" spcFirstLastPara="1" rIns="55875" wrap="square" tIns="55875">
            <a:noAutofit/>
          </a:bodyPr>
          <a:lstStyle/>
          <a:p>
            <a:pPr indent="0" lvl="0" marL="0" rtl="0" algn="l">
              <a:spcBef>
                <a:spcPts val="0"/>
              </a:spcBef>
              <a:spcAft>
                <a:spcPts val="0"/>
              </a:spcAft>
              <a:buNone/>
            </a:pPr>
            <a:r>
              <a:t/>
            </a:r>
            <a:endParaRPr/>
          </a:p>
        </p:txBody>
      </p:sp>
      <p:sp>
        <p:nvSpPr>
          <p:cNvPr id="52" name="Google Shape;52;g2c3120847bf_0_0:notes"/>
          <p:cNvSpPr/>
          <p:nvPr>
            <p:ph idx="2" type="sldImg"/>
          </p:nvPr>
        </p:nvSpPr>
        <p:spPr>
          <a:xfrm>
            <a:off x="857413" y="685800"/>
            <a:ext cx="3429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2c3120847bf_0_70:notes"/>
          <p:cNvSpPr txBox="1"/>
          <p:nvPr>
            <p:ph idx="1" type="body"/>
          </p:nvPr>
        </p:nvSpPr>
        <p:spPr>
          <a:xfrm>
            <a:off x="685800" y="4343400"/>
            <a:ext cx="5486400" cy="4114800"/>
          </a:xfrm>
          <a:prstGeom prst="rect">
            <a:avLst/>
          </a:prstGeom>
        </p:spPr>
        <p:txBody>
          <a:bodyPr anchorCtr="0" anchor="t" bIns="55875" lIns="55875" spcFirstLastPara="1" rIns="55875" wrap="square" tIns="55875">
            <a:noAutofit/>
          </a:bodyPr>
          <a:lstStyle/>
          <a:p>
            <a:pPr indent="0" lvl="0" marL="0" rtl="0" algn="l">
              <a:spcBef>
                <a:spcPts val="0"/>
              </a:spcBef>
              <a:spcAft>
                <a:spcPts val="0"/>
              </a:spcAft>
              <a:buNone/>
            </a:pPr>
            <a:r>
              <a:t/>
            </a:r>
            <a:endParaRPr/>
          </a:p>
        </p:txBody>
      </p:sp>
      <p:sp>
        <p:nvSpPr>
          <p:cNvPr id="226" name="Google Shape;226;g2c3120847bf_0_70:notes"/>
          <p:cNvSpPr/>
          <p:nvPr>
            <p:ph idx="2" type="sldImg"/>
          </p:nvPr>
        </p:nvSpPr>
        <p:spPr>
          <a:xfrm>
            <a:off x="857413" y="685800"/>
            <a:ext cx="3429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2c3120847bf_0_587:notes"/>
          <p:cNvSpPr txBox="1"/>
          <p:nvPr>
            <p:ph idx="1" type="body"/>
          </p:nvPr>
        </p:nvSpPr>
        <p:spPr>
          <a:xfrm>
            <a:off x="685800" y="4343400"/>
            <a:ext cx="5486400" cy="4114800"/>
          </a:xfrm>
          <a:prstGeom prst="rect">
            <a:avLst/>
          </a:prstGeom>
        </p:spPr>
        <p:txBody>
          <a:bodyPr anchorCtr="0" anchor="t" bIns="55875" lIns="55875" spcFirstLastPara="1" rIns="55875" wrap="square" tIns="55875">
            <a:noAutofit/>
          </a:bodyPr>
          <a:lstStyle/>
          <a:p>
            <a:pPr indent="0" lvl="0" marL="0" rtl="0" algn="l">
              <a:spcBef>
                <a:spcPts val="0"/>
              </a:spcBef>
              <a:spcAft>
                <a:spcPts val="0"/>
              </a:spcAft>
              <a:buNone/>
            </a:pPr>
            <a:r>
              <a:t/>
            </a:r>
            <a:endParaRPr/>
          </a:p>
        </p:txBody>
      </p:sp>
      <p:sp>
        <p:nvSpPr>
          <p:cNvPr id="266" name="Google Shape;266;g2c3120847bf_0_587:notes"/>
          <p:cNvSpPr/>
          <p:nvPr>
            <p:ph idx="2" type="sldImg"/>
          </p:nvPr>
        </p:nvSpPr>
        <p:spPr>
          <a:xfrm>
            <a:off x="857413" y="685800"/>
            <a:ext cx="3429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2c3120847bf_0_603:notes"/>
          <p:cNvSpPr txBox="1"/>
          <p:nvPr>
            <p:ph idx="1" type="body"/>
          </p:nvPr>
        </p:nvSpPr>
        <p:spPr>
          <a:xfrm>
            <a:off x="685800" y="4343400"/>
            <a:ext cx="5486400" cy="4114800"/>
          </a:xfrm>
          <a:prstGeom prst="rect">
            <a:avLst/>
          </a:prstGeom>
        </p:spPr>
        <p:txBody>
          <a:bodyPr anchorCtr="0" anchor="t" bIns="55875" lIns="55875" spcFirstLastPara="1" rIns="55875" wrap="square" tIns="55875">
            <a:noAutofit/>
          </a:bodyPr>
          <a:lstStyle/>
          <a:p>
            <a:pPr indent="0" lvl="0" marL="0" rtl="0" algn="l">
              <a:spcBef>
                <a:spcPts val="0"/>
              </a:spcBef>
              <a:spcAft>
                <a:spcPts val="0"/>
              </a:spcAft>
              <a:buNone/>
            </a:pPr>
            <a:r>
              <a:t/>
            </a:r>
            <a:endParaRPr/>
          </a:p>
        </p:txBody>
      </p:sp>
      <p:sp>
        <p:nvSpPr>
          <p:cNvPr id="280" name="Google Shape;280;g2c3120847bf_0_603:notes"/>
          <p:cNvSpPr/>
          <p:nvPr>
            <p:ph idx="2" type="sldImg"/>
          </p:nvPr>
        </p:nvSpPr>
        <p:spPr>
          <a:xfrm>
            <a:off x="857413" y="685800"/>
            <a:ext cx="3429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2c3120847bf_0_90:notes"/>
          <p:cNvSpPr txBox="1"/>
          <p:nvPr>
            <p:ph idx="1" type="body"/>
          </p:nvPr>
        </p:nvSpPr>
        <p:spPr>
          <a:xfrm>
            <a:off x="685800" y="4343400"/>
            <a:ext cx="5486400" cy="4114800"/>
          </a:xfrm>
          <a:prstGeom prst="rect">
            <a:avLst/>
          </a:prstGeom>
        </p:spPr>
        <p:txBody>
          <a:bodyPr anchorCtr="0" anchor="t" bIns="55875" lIns="55875" spcFirstLastPara="1" rIns="55875" wrap="square" tIns="55875">
            <a:noAutofit/>
          </a:bodyPr>
          <a:lstStyle/>
          <a:p>
            <a:pPr indent="0" lvl="0" marL="0" rtl="0" algn="l">
              <a:spcBef>
                <a:spcPts val="0"/>
              </a:spcBef>
              <a:spcAft>
                <a:spcPts val="0"/>
              </a:spcAft>
              <a:buNone/>
            </a:pPr>
            <a:r>
              <a:t/>
            </a:r>
            <a:endParaRPr/>
          </a:p>
        </p:txBody>
      </p:sp>
      <p:sp>
        <p:nvSpPr>
          <p:cNvPr id="291" name="Google Shape;291;g2c3120847bf_0_90:notes"/>
          <p:cNvSpPr/>
          <p:nvPr>
            <p:ph idx="2" type="sldImg"/>
          </p:nvPr>
        </p:nvSpPr>
        <p:spPr>
          <a:xfrm>
            <a:off x="857413" y="685800"/>
            <a:ext cx="3429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2c3120847bf_0_100:notes"/>
          <p:cNvSpPr txBox="1"/>
          <p:nvPr>
            <p:ph idx="1" type="body"/>
          </p:nvPr>
        </p:nvSpPr>
        <p:spPr>
          <a:xfrm>
            <a:off x="685800" y="4343400"/>
            <a:ext cx="5486400" cy="4114800"/>
          </a:xfrm>
          <a:prstGeom prst="rect">
            <a:avLst/>
          </a:prstGeom>
        </p:spPr>
        <p:txBody>
          <a:bodyPr anchorCtr="0" anchor="t" bIns="55875" lIns="55875" spcFirstLastPara="1" rIns="55875" wrap="square" tIns="55875">
            <a:noAutofit/>
          </a:bodyPr>
          <a:lstStyle/>
          <a:p>
            <a:pPr indent="0" lvl="0" marL="0" rtl="0" algn="l">
              <a:spcBef>
                <a:spcPts val="0"/>
              </a:spcBef>
              <a:spcAft>
                <a:spcPts val="0"/>
              </a:spcAft>
              <a:buNone/>
            </a:pPr>
            <a:r>
              <a:rPr lang="ko"/>
              <a:t>주요기능으로는 기본적인 회원가입, 로그인, 캘린더, 게시판 등이 있고, 마케팅에서는 고객관리, 판매자,상품관리 등을 통해 다양한 분석이 가능하게 구현하였다. ERP의 기본적인 기능인 회계, 인사 파트가 있고,</a:t>
            </a:r>
            <a:endParaRPr/>
          </a:p>
          <a:p>
            <a:pPr indent="0" lvl="0" marL="0" rtl="0" algn="l">
              <a:spcBef>
                <a:spcPts val="0"/>
              </a:spcBef>
              <a:spcAft>
                <a:spcPts val="0"/>
              </a:spcAft>
              <a:buNone/>
            </a:pPr>
            <a:r>
              <a:rPr lang="ko"/>
              <a:t>자체 생산도 관리해야 하기 때문에 생산, 구매/재고 파트 등을 구현해놓았다.</a:t>
            </a:r>
            <a:endParaRPr/>
          </a:p>
        </p:txBody>
      </p:sp>
      <p:sp>
        <p:nvSpPr>
          <p:cNvPr id="332" name="Google Shape;332;g2c3120847bf_0_100:notes"/>
          <p:cNvSpPr/>
          <p:nvPr>
            <p:ph idx="2" type="sldImg"/>
          </p:nvPr>
        </p:nvSpPr>
        <p:spPr>
          <a:xfrm>
            <a:off x="857413" y="685800"/>
            <a:ext cx="3429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2c3120847bf_0_110:notes"/>
          <p:cNvSpPr txBox="1"/>
          <p:nvPr>
            <p:ph idx="1" type="body"/>
          </p:nvPr>
        </p:nvSpPr>
        <p:spPr>
          <a:xfrm>
            <a:off x="685800" y="4343400"/>
            <a:ext cx="5486400" cy="4114800"/>
          </a:xfrm>
          <a:prstGeom prst="rect">
            <a:avLst/>
          </a:prstGeom>
        </p:spPr>
        <p:txBody>
          <a:bodyPr anchorCtr="0" anchor="t" bIns="55875" lIns="55875" spcFirstLastPara="1" rIns="55875" wrap="square" tIns="55875">
            <a:noAutofit/>
          </a:bodyPr>
          <a:lstStyle/>
          <a:p>
            <a:pPr indent="-317500" lvl="0" marL="457200" rtl="0" algn="l">
              <a:spcBef>
                <a:spcPts val="0"/>
              </a:spcBef>
              <a:spcAft>
                <a:spcPts val="0"/>
              </a:spcAft>
              <a:buClr>
                <a:schemeClr val="dk1"/>
              </a:buClr>
              <a:buSzPts val="1400"/>
              <a:buAutoNum type="arabicPeriod"/>
            </a:pPr>
            <a:r>
              <a:rPr lang="ko" sz="1400">
                <a:solidFill>
                  <a:schemeClr val="dk1"/>
                </a:solidFill>
              </a:rPr>
              <a:t>초기 설정 미흡</a:t>
            </a:r>
            <a:endParaRPr sz="1400">
              <a:solidFill>
                <a:schemeClr val="dk1"/>
              </a:solidFill>
            </a:endParaRPr>
          </a:p>
          <a:p>
            <a:pPr indent="-317500" lvl="0" marL="457200" rtl="0" algn="l">
              <a:spcBef>
                <a:spcPts val="0"/>
              </a:spcBef>
              <a:spcAft>
                <a:spcPts val="0"/>
              </a:spcAft>
              <a:buClr>
                <a:schemeClr val="dk1"/>
              </a:buClr>
              <a:buSzPts val="1400"/>
              <a:buChar char="-"/>
            </a:pPr>
            <a:r>
              <a:rPr lang="ko" sz="1400">
                <a:solidFill>
                  <a:schemeClr val="dk1"/>
                </a:solidFill>
              </a:rPr>
              <a:t>단기 프로젝트에서 사용했던 애자일 방식을 채택하여 설계-개발-회의 호흡을 짧게 가져가면서 능률을 향상시키려 했으나 중심이 잡히지 않음.</a:t>
            </a:r>
            <a:endParaRPr sz="1400">
              <a:solidFill>
                <a:schemeClr val="dk1"/>
              </a:solidFill>
            </a:endParaRPr>
          </a:p>
          <a:p>
            <a:pPr indent="0" lvl="0" marL="0" rtl="0" algn="l">
              <a:spcBef>
                <a:spcPts val="0"/>
              </a:spcBef>
              <a:spcAft>
                <a:spcPts val="0"/>
              </a:spcAft>
              <a:buClr>
                <a:schemeClr val="dk1"/>
              </a:buClr>
              <a:buSzPts val="1100"/>
              <a:buFont typeface="Arial"/>
              <a:buNone/>
            </a:pPr>
            <a:r>
              <a:rPr lang="ko" sz="1400">
                <a:solidFill>
                  <a:schemeClr val="dk1"/>
                </a:solidFill>
              </a:rPr>
              <a:t>	-&gt; 프로젝트가 진행될수록 역할이 충돌하거나 뒤바뀌는 경우가 생김</a:t>
            </a:r>
            <a:endParaRPr sz="1400">
              <a:solidFill>
                <a:schemeClr val="dk1"/>
              </a:solidFill>
            </a:endParaRPr>
          </a:p>
          <a:p>
            <a:pPr indent="-317500" lvl="0" marL="457200" rtl="0" algn="l">
              <a:spcBef>
                <a:spcPts val="0"/>
              </a:spcBef>
              <a:spcAft>
                <a:spcPts val="0"/>
              </a:spcAft>
              <a:buClr>
                <a:schemeClr val="dk1"/>
              </a:buClr>
              <a:buSzPts val="1400"/>
              <a:buAutoNum type="arabicPeriod"/>
            </a:pPr>
            <a:r>
              <a:rPr lang="ko" sz="1400">
                <a:solidFill>
                  <a:schemeClr val="dk1"/>
                </a:solidFill>
              </a:rPr>
              <a:t>(개발 중-후기에는) 커뮤니케이션 부족</a:t>
            </a:r>
            <a:endParaRPr sz="1400">
              <a:solidFill>
                <a:schemeClr val="dk1"/>
              </a:solidFill>
            </a:endParaRPr>
          </a:p>
          <a:p>
            <a:pPr indent="-317500" lvl="0" marL="457200" rtl="0" algn="l">
              <a:spcBef>
                <a:spcPts val="0"/>
              </a:spcBef>
              <a:spcAft>
                <a:spcPts val="0"/>
              </a:spcAft>
              <a:buClr>
                <a:schemeClr val="dk1"/>
              </a:buClr>
              <a:buSzPts val="1400"/>
              <a:buChar char="-"/>
            </a:pPr>
            <a:r>
              <a:rPr lang="ko" sz="1400">
                <a:solidFill>
                  <a:schemeClr val="dk1"/>
                </a:solidFill>
              </a:rPr>
              <a:t>회의를 통해 각자 개발이 진행되고 있는 상황이나 계획 등을 지속적으로 체크했었어야 하나 개발 중-후기에는 이 점이 미흡했다. </a:t>
            </a:r>
            <a:endParaRPr sz="1400">
              <a:solidFill>
                <a:schemeClr val="dk1"/>
              </a:solidFill>
            </a:endParaRPr>
          </a:p>
          <a:p>
            <a:pPr indent="0" lvl="0" marL="0" rtl="0" algn="l">
              <a:spcBef>
                <a:spcPts val="0"/>
              </a:spcBef>
              <a:spcAft>
                <a:spcPts val="0"/>
              </a:spcAft>
              <a:buClr>
                <a:schemeClr val="dk1"/>
              </a:buClr>
              <a:buSzPts val="1100"/>
              <a:buFont typeface="Arial"/>
              <a:buNone/>
            </a:pPr>
            <a:r>
              <a:rPr lang="ko" sz="1400">
                <a:solidFill>
                  <a:schemeClr val="dk1"/>
                </a:solidFill>
              </a:rPr>
              <a:t>	</a:t>
            </a:r>
            <a:endParaRPr sz="1400">
              <a:solidFill>
                <a:schemeClr val="dk1"/>
              </a:solidFill>
            </a:endParaRPr>
          </a:p>
          <a:p>
            <a:pPr indent="0" lvl="0" marL="0" rtl="0" algn="l">
              <a:spcBef>
                <a:spcPts val="0"/>
              </a:spcBef>
              <a:spcAft>
                <a:spcPts val="0"/>
              </a:spcAft>
              <a:buClr>
                <a:schemeClr val="dk1"/>
              </a:buClr>
              <a:buSzPts val="1100"/>
              <a:buFont typeface="Arial"/>
              <a:buNone/>
            </a:pPr>
            <a:r>
              <a:rPr lang="ko" sz="1400">
                <a:solidFill>
                  <a:schemeClr val="dk1"/>
                </a:solidFill>
              </a:rPr>
              <a:t>이런걸 쓰는게 맞나…?</a:t>
            </a:r>
            <a:endParaRPr sz="1400">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ko"/>
              <a:t>&lt;기존 ppt 내용 : 필요 없으면 지워주세요&gt;</a:t>
            </a:r>
            <a:endParaRPr/>
          </a:p>
          <a:p>
            <a:pPr indent="0" lvl="0" marL="0" rtl="0" algn="l">
              <a:spcBef>
                <a:spcPts val="0"/>
              </a:spcBef>
              <a:spcAft>
                <a:spcPts val="0"/>
              </a:spcAft>
              <a:buClr>
                <a:schemeClr val="dk1"/>
              </a:buClr>
              <a:buSzPts val="1100"/>
              <a:buFont typeface="Arial"/>
              <a:buNone/>
            </a:pPr>
            <a:r>
              <a:rPr lang="ko" sz="1400">
                <a:solidFill>
                  <a:schemeClr val="dk1"/>
                </a:solidFill>
              </a:rPr>
              <a:t>CRM을 접목하여 영업/마케팅 관련 기능개발을 진행하던 멤버의 이탈로 인해 남은 멤버들이 케어를 해야 하는 상황 발생.</a:t>
            </a:r>
            <a:endParaRPr sz="1400">
              <a:solidFill>
                <a:schemeClr val="dk1"/>
              </a:solidFill>
            </a:endParaRPr>
          </a:p>
          <a:p>
            <a:pPr indent="0" lvl="0" marL="0" rtl="0" algn="l">
              <a:spcBef>
                <a:spcPts val="0"/>
              </a:spcBef>
              <a:spcAft>
                <a:spcPts val="0"/>
              </a:spcAft>
              <a:buClr>
                <a:schemeClr val="dk1"/>
              </a:buClr>
              <a:buSzPts val="1100"/>
              <a:buFont typeface="Arial"/>
              <a:buNone/>
            </a:pPr>
            <a:r>
              <a:t/>
            </a:r>
            <a:endParaRPr sz="1400">
              <a:solidFill>
                <a:schemeClr val="dk1"/>
              </a:solidFill>
            </a:endParaRPr>
          </a:p>
          <a:p>
            <a:pPr indent="0" lvl="0" marL="0" rtl="0" algn="l">
              <a:spcBef>
                <a:spcPts val="0"/>
              </a:spcBef>
              <a:spcAft>
                <a:spcPts val="0"/>
              </a:spcAft>
              <a:buClr>
                <a:schemeClr val="dk1"/>
              </a:buClr>
              <a:buSzPts val="1100"/>
              <a:buFont typeface="Arial"/>
              <a:buNone/>
            </a:pPr>
            <a:r>
              <a:rPr lang="ko" sz="1400">
                <a:solidFill>
                  <a:schemeClr val="dk1"/>
                </a:solidFill>
              </a:rPr>
              <a:t>업무량 과다 + 인원 부족 문제로 담당멤버가 비어있던 기능은</a:t>
            </a:r>
            <a:endParaRPr sz="1400">
              <a:solidFill>
                <a:schemeClr val="dk1"/>
              </a:solidFill>
            </a:endParaRPr>
          </a:p>
          <a:p>
            <a:pPr indent="0" lvl="0" marL="0" rtl="0" algn="l">
              <a:spcBef>
                <a:spcPts val="0"/>
              </a:spcBef>
              <a:spcAft>
                <a:spcPts val="0"/>
              </a:spcAft>
              <a:buClr>
                <a:schemeClr val="dk1"/>
              </a:buClr>
              <a:buSzPts val="1100"/>
              <a:buFont typeface="Arial"/>
              <a:buNone/>
            </a:pPr>
            <a:r>
              <a:rPr lang="ko" sz="1400">
                <a:solidFill>
                  <a:schemeClr val="dk1"/>
                </a:solidFill>
              </a:rPr>
              <a:t>필수 기능부터 구현하기로 결정.</a:t>
            </a:r>
            <a:endParaRPr sz="1400">
              <a:solidFill>
                <a:schemeClr val="dk1"/>
              </a:solidFill>
            </a:endParaRPr>
          </a:p>
          <a:p>
            <a:pPr indent="0" lvl="0" marL="0" rtl="0" algn="l">
              <a:spcBef>
                <a:spcPts val="0"/>
              </a:spcBef>
              <a:spcAft>
                <a:spcPts val="0"/>
              </a:spcAft>
              <a:buClr>
                <a:schemeClr val="dk1"/>
              </a:buClr>
              <a:buSzPts val="1100"/>
              <a:buFont typeface="Arial"/>
              <a:buNone/>
            </a:pPr>
            <a:r>
              <a:t/>
            </a:r>
            <a:endParaRPr sz="1400">
              <a:solidFill>
                <a:schemeClr val="dk1"/>
              </a:solidFill>
            </a:endParaRPr>
          </a:p>
          <a:p>
            <a:pPr indent="0" lvl="0" marL="0" rtl="0" algn="l">
              <a:spcBef>
                <a:spcPts val="0"/>
              </a:spcBef>
              <a:spcAft>
                <a:spcPts val="0"/>
              </a:spcAft>
              <a:buClr>
                <a:schemeClr val="dk1"/>
              </a:buClr>
              <a:buSzPts val="1100"/>
              <a:buFont typeface="Arial"/>
              <a:buNone/>
            </a:pPr>
            <a:r>
              <a:rPr lang="ko" sz="1400">
                <a:solidFill>
                  <a:schemeClr val="dk1"/>
                </a:solidFill>
              </a:rPr>
              <a:t>자발적인 자료조사와 협업으로 당면했던 문제들(보안이슈, 깃허브 머지이슈 등)을 해결하며 기한 내에 프로젝트를 마무리 함. </a:t>
            </a:r>
            <a:endParaRPr/>
          </a:p>
        </p:txBody>
      </p:sp>
      <p:sp>
        <p:nvSpPr>
          <p:cNvPr id="352" name="Google Shape;352;g2c3120847bf_0_110:notes"/>
          <p:cNvSpPr/>
          <p:nvPr>
            <p:ph idx="2" type="sldImg"/>
          </p:nvPr>
        </p:nvSpPr>
        <p:spPr>
          <a:xfrm>
            <a:off x="857413" y="685800"/>
            <a:ext cx="3429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2c3120847bf_0_120:notes"/>
          <p:cNvSpPr txBox="1"/>
          <p:nvPr>
            <p:ph idx="1" type="body"/>
          </p:nvPr>
        </p:nvSpPr>
        <p:spPr>
          <a:xfrm>
            <a:off x="685800" y="4343400"/>
            <a:ext cx="5486400" cy="4114800"/>
          </a:xfrm>
          <a:prstGeom prst="rect">
            <a:avLst/>
          </a:prstGeom>
        </p:spPr>
        <p:txBody>
          <a:bodyPr anchorCtr="0" anchor="t" bIns="55875" lIns="55875" spcFirstLastPara="1" rIns="55875" wrap="square" tIns="55875">
            <a:noAutofit/>
          </a:bodyPr>
          <a:lstStyle/>
          <a:p>
            <a:pPr indent="0" lvl="0" marL="0" rtl="0" algn="l">
              <a:spcBef>
                <a:spcPts val="0"/>
              </a:spcBef>
              <a:spcAft>
                <a:spcPts val="0"/>
              </a:spcAft>
              <a:buNone/>
            </a:pPr>
            <a:r>
              <a:t/>
            </a:r>
            <a:endParaRPr/>
          </a:p>
        </p:txBody>
      </p:sp>
      <p:sp>
        <p:nvSpPr>
          <p:cNvPr id="368" name="Google Shape;368;g2c3120847bf_0_120:notes"/>
          <p:cNvSpPr/>
          <p:nvPr>
            <p:ph idx="2" type="sldImg"/>
          </p:nvPr>
        </p:nvSpPr>
        <p:spPr>
          <a:xfrm>
            <a:off x="857413" y="685800"/>
            <a:ext cx="3429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2c3120847bf_0_131:notes"/>
          <p:cNvSpPr txBox="1"/>
          <p:nvPr>
            <p:ph idx="1" type="body"/>
          </p:nvPr>
        </p:nvSpPr>
        <p:spPr>
          <a:xfrm>
            <a:off x="685800" y="4343400"/>
            <a:ext cx="5486400" cy="4114800"/>
          </a:xfrm>
          <a:prstGeom prst="rect">
            <a:avLst/>
          </a:prstGeom>
        </p:spPr>
        <p:txBody>
          <a:bodyPr anchorCtr="0" anchor="t" bIns="55875" lIns="55875" spcFirstLastPara="1" rIns="55875" wrap="square" tIns="55875">
            <a:noAutofit/>
          </a:bodyPr>
          <a:lstStyle/>
          <a:p>
            <a:pPr indent="0" lvl="0" marL="0" rtl="0" algn="l">
              <a:spcBef>
                <a:spcPts val="0"/>
              </a:spcBef>
              <a:spcAft>
                <a:spcPts val="0"/>
              </a:spcAft>
              <a:buNone/>
            </a:pPr>
            <a:r>
              <a:rPr lang="ko"/>
              <a:t>고객이 요구할 수 있는 것들을 생각해 보았을 때,  1,2,3 이 있고, 이를 만족시킨다면 우리는 이 프로젝트에서 우리가 얻을 수 있는 점은 판매현황을 통한 상품 예측, 기업 관리 시스템 개발, 부서 간 협업 기능 과 보안을 다루었다는 것이다.</a:t>
            </a:r>
            <a:endParaRPr/>
          </a:p>
        </p:txBody>
      </p:sp>
      <p:sp>
        <p:nvSpPr>
          <p:cNvPr id="378" name="Google Shape;378;g2c3120847bf_0_131:notes"/>
          <p:cNvSpPr/>
          <p:nvPr>
            <p:ph idx="2" type="sldImg"/>
          </p:nvPr>
        </p:nvSpPr>
        <p:spPr>
          <a:xfrm>
            <a:off x="857413" y="685800"/>
            <a:ext cx="3429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2c3120847bf_0_140:notes"/>
          <p:cNvSpPr txBox="1"/>
          <p:nvPr>
            <p:ph idx="1" type="body"/>
          </p:nvPr>
        </p:nvSpPr>
        <p:spPr>
          <a:xfrm>
            <a:off x="685800" y="4343400"/>
            <a:ext cx="5486400" cy="4114800"/>
          </a:xfrm>
          <a:prstGeom prst="rect">
            <a:avLst/>
          </a:prstGeom>
        </p:spPr>
        <p:txBody>
          <a:bodyPr anchorCtr="0" anchor="t" bIns="55875" lIns="55875" spcFirstLastPara="1" rIns="55875" wrap="square" tIns="55875">
            <a:noAutofit/>
          </a:bodyPr>
          <a:lstStyle/>
          <a:p>
            <a:pPr indent="0" lvl="0" marL="0" rtl="0" algn="l">
              <a:spcBef>
                <a:spcPts val="0"/>
              </a:spcBef>
              <a:spcAft>
                <a:spcPts val="0"/>
              </a:spcAft>
              <a:buNone/>
            </a:pPr>
            <a:r>
              <a:t/>
            </a:r>
            <a:endParaRPr/>
          </a:p>
        </p:txBody>
      </p:sp>
      <p:sp>
        <p:nvSpPr>
          <p:cNvPr id="395" name="Google Shape;395;g2c3120847bf_0_140:notes"/>
          <p:cNvSpPr/>
          <p:nvPr>
            <p:ph idx="2" type="sldImg"/>
          </p:nvPr>
        </p:nvSpPr>
        <p:spPr>
          <a:xfrm>
            <a:off x="857413" y="685800"/>
            <a:ext cx="3429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2c3120847bf_0_149:notes"/>
          <p:cNvSpPr txBox="1"/>
          <p:nvPr>
            <p:ph idx="1" type="body"/>
          </p:nvPr>
        </p:nvSpPr>
        <p:spPr>
          <a:xfrm>
            <a:off x="685800" y="4343400"/>
            <a:ext cx="5486400" cy="4114800"/>
          </a:xfrm>
          <a:prstGeom prst="rect">
            <a:avLst/>
          </a:prstGeom>
        </p:spPr>
        <p:txBody>
          <a:bodyPr anchorCtr="0" anchor="t" bIns="55875" lIns="55875" spcFirstLastPara="1" rIns="55875" wrap="square" tIns="55875">
            <a:noAutofit/>
          </a:bodyPr>
          <a:lstStyle/>
          <a:p>
            <a:pPr indent="0" lvl="0" marL="0" rtl="0" algn="l">
              <a:spcBef>
                <a:spcPts val="0"/>
              </a:spcBef>
              <a:spcAft>
                <a:spcPts val="0"/>
              </a:spcAft>
              <a:buNone/>
            </a:pPr>
            <a:r>
              <a:t/>
            </a:r>
            <a:endParaRPr/>
          </a:p>
        </p:txBody>
      </p:sp>
      <p:sp>
        <p:nvSpPr>
          <p:cNvPr id="407" name="Google Shape;407;g2c3120847bf_0_149:notes"/>
          <p:cNvSpPr/>
          <p:nvPr>
            <p:ph idx="2" type="sldImg"/>
          </p:nvPr>
        </p:nvSpPr>
        <p:spPr>
          <a:xfrm>
            <a:off x="857413" y="685800"/>
            <a:ext cx="3429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2c3120847bf_0_11:notes"/>
          <p:cNvSpPr txBox="1"/>
          <p:nvPr>
            <p:ph idx="1" type="body"/>
          </p:nvPr>
        </p:nvSpPr>
        <p:spPr>
          <a:xfrm>
            <a:off x="685800" y="4343400"/>
            <a:ext cx="5486400" cy="4114800"/>
          </a:xfrm>
          <a:prstGeom prst="rect">
            <a:avLst/>
          </a:prstGeom>
        </p:spPr>
        <p:txBody>
          <a:bodyPr anchorCtr="0" anchor="t" bIns="55875" lIns="55875" spcFirstLastPara="1" rIns="55875" wrap="square" tIns="55875">
            <a:noAutofit/>
          </a:bodyPr>
          <a:lstStyle/>
          <a:p>
            <a:pPr indent="0" lvl="0" marL="0" rtl="0" algn="l">
              <a:spcBef>
                <a:spcPts val="0"/>
              </a:spcBef>
              <a:spcAft>
                <a:spcPts val="0"/>
              </a:spcAft>
              <a:buNone/>
            </a:pPr>
            <a:r>
              <a:t/>
            </a:r>
            <a:endParaRPr/>
          </a:p>
        </p:txBody>
      </p:sp>
      <p:sp>
        <p:nvSpPr>
          <p:cNvPr id="64" name="Google Shape;64;g2c3120847bf_0_11:notes"/>
          <p:cNvSpPr/>
          <p:nvPr>
            <p:ph idx="2" type="sldImg"/>
          </p:nvPr>
        </p:nvSpPr>
        <p:spPr>
          <a:xfrm>
            <a:off x="857413" y="685800"/>
            <a:ext cx="3429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2c3120847bf_0_158:notes"/>
          <p:cNvSpPr txBox="1"/>
          <p:nvPr>
            <p:ph idx="1" type="body"/>
          </p:nvPr>
        </p:nvSpPr>
        <p:spPr>
          <a:xfrm>
            <a:off x="685800" y="4343400"/>
            <a:ext cx="5486400" cy="4114800"/>
          </a:xfrm>
          <a:prstGeom prst="rect">
            <a:avLst/>
          </a:prstGeom>
        </p:spPr>
        <p:txBody>
          <a:bodyPr anchorCtr="0" anchor="t" bIns="55875" lIns="55875" spcFirstLastPara="1" rIns="55875" wrap="square" tIns="55875">
            <a:noAutofit/>
          </a:bodyPr>
          <a:lstStyle/>
          <a:p>
            <a:pPr indent="0" lvl="0" marL="0" rtl="0" algn="l">
              <a:spcBef>
                <a:spcPts val="0"/>
              </a:spcBef>
              <a:spcAft>
                <a:spcPts val="0"/>
              </a:spcAft>
              <a:buNone/>
            </a:pPr>
            <a:r>
              <a:t/>
            </a:r>
            <a:endParaRPr/>
          </a:p>
        </p:txBody>
      </p:sp>
      <p:sp>
        <p:nvSpPr>
          <p:cNvPr id="420" name="Google Shape;420;g2c3120847bf_0_158:notes"/>
          <p:cNvSpPr/>
          <p:nvPr>
            <p:ph idx="2" type="sldImg"/>
          </p:nvPr>
        </p:nvSpPr>
        <p:spPr>
          <a:xfrm>
            <a:off x="857413" y="685800"/>
            <a:ext cx="3429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g2c3120847bf_0_187:notes"/>
          <p:cNvSpPr txBox="1"/>
          <p:nvPr>
            <p:ph idx="1" type="body"/>
          </p:nvPr>
        </p:nvSpPr>
        <p:spPr>
          <a:xfrm>
            <a:off x="685800" y="4343400"/>
            <a:ext cx="5486400" cy="4114800"/>
          </a:xfrm>
          <a:prstGeom prst="rect">
            <a:avLst/>
          </a:prstGeom>
        </p:spPr>
        <p:txBody>
          <a:bodyPr anchorCtr="0" anchor="t" bIns="55875" lIns="55875" spcFirstLastPara="1" rIns="55875" wrap="square" tIns="55875">
            <a:noAutofit/>
          </a:bodyPr>
          <a:lstStyle/>
          <a:p>
            <a:pPr indent="0" lvl="0" marL="0" rtl="0" algn="l">
              <a:spcBef>
                <a:spcPts val="0"/>
              </a:spcBef>
              <a:spcAft>
                <a:spcPts val="0"/>
              </a:spcAft>
              <a:buNone/>
            </a:pPr>
            <a:r>
              <a:t/>
            </a:r>
            <a:endParaRPr/>
          </a:p>
        </p:txBody>
      </p:sp>
      <p:sp>
        <p:nvSpPr>
          <p:cNvPr id="434" name="Google Shape;434;g2c3120847bf_0_187:notes"/>
          <p:cNvSpPr/>
          <p:nvPr>
            <p:ph idx="2" type="sldImg"/>
          </p:nvPr>
        </p:nvSpPr>
        <p:spPr>
          <a:xfrm>
            <a:off x="857413" y="685800"/>
            <a:ext cx="3429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g2c3120847bf_0_167:notes"/>
          <p:cNvSpPr txBox="1"/>
          <p:nvPr>
            <p:ph idx="1" type="body"/>
          </p:nvPr>
        </p:nvSpPr>
        <p:spPr>
          <a:xfrm>
            <a:off x="685800" y="4343400"/>
            <a:ext cx="5486400" cy="4114800"/>
          </a:xfrm>
          <a:prstGeom prst="rect">
            <a:avLst/>
          </a:prstGeom>
        </p:spPr>
        <p:txBody>
          <a:bodyPr anchorCtr="0" anchor="t" bIns="55875" lIns="55875" spcFirstLastPara="1" rIns="55875" wrap="square" tIns="55875">
            <a:noAutofit/>
          </a:bodyPr>
          <a:lstStyle/>
          <a:p>
            <a:pPr indent="0" lvl="0" marL="0" rtl="0" algn="l">
              <a:spcBef>
                <a:spcPts val="0"/>
              </a:spcBef>
              <a:spcAft>
                <a:spcPts val="0"/>
              </a:spcAft>
              <a:buNone/>
            </a:pPr>
            <a:r>
              <a:t/>
            </a:r>
            <a:endParaRPr/>
          </a:p>
        </p:txBody>
      </p:sp>
      <p:sp>
        <p:nvSpPr>
          <p:cNvPr id="451" name="Google Shape;451;g2c3120847bf_0_167:notes"/>
          <p:cNvSpPr/>
          <p:nvPr>
            <p:ph idx="2" type="sldImg"/>
          </p:nvPr>
        </p:nvSpPr>
        <p:spPr>
          <a:xfrm>
            <a:off x="857413" y="685800"/>
            <a:ext cx="3429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g2c3120847bf_0_176:notes"/>
          <p:cNvSpPr txBox="1"/>
          <p:nvPr>
            <p:ph idx="1" type="body"/>
          </p:nvPr>
        </p:nvSpPr>
        <p:spPr>
          <a:xfrm>
            <a:off x="685800" y="4343400"/>
            <a:ext cx="5486400" cy="4114800"/>
          </a:xfrm>
          <a:prstGeom prst="rect">
            <a:avLst/>
          </a:prstGeom>
        </p:spPr>
        <p:txBody>
          <a:bodyPr anchorCtr="0" anchor="t" bIns="55875" lIns="55875" spcFirstLastPara="1" rIns="55875" wrap="square" tIns="55875">
            <a:noAutofit/>
          </a:bodyPr>
          <a:lstStyle/>
          <a:p>
            <a:pPr indent="0" lvl="0" marL="0" rtl="0" algn="l">
              <a:spcBef>
                <a:spcPts val="0"/>
              </a:spcBef>
              <a:spcAft>
                <a:spcPts val="0"/>
              </a:spcAft>
              <a:buNone/>
            </a:pPr>
            <a:r>
              <a:t/>
            </a:r>
            <a:endParaRPr/>
          </a:p>
        </p:txBody>
      </p:sp>
      <p:sp>
        <p:nvSpPr>
          <p:cNvPr id="461" name="Google Shape;461;g2c3120847bf_0_176:notes"/>
          <p:cNvSpPr/>
          <p:nvPr>
            <p:ph idx="2" type="sldImg"/>
          </p:nvPr>
        </p:nvSpPr>
        <p:spPr>
          <a:xfrm>
            <a:off x="857413" y="685800"/>
            <a:ext cx="3429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g2c3120847bf_0_688:notes"/>
          <p:cNvSpPr txBox="1"/>
          <p:nvPr>
            <p:ph idx="1" type="body"/>
          </p:nvPr>
        </p:nvSpPr>
        <p:spPr>
          <a:xfrm>
            <a:off x="685800" y="4343400"/>
            <a:ext cx="5486400" cy="4114800"/>
          </a:xfrm>
          <a:prstGeom prst="rect">
            <a:avLst/>
          </a:prstGeom>
        </p:spPr>
        <p:txBody>
          <a:bodyPr anchorCtr="0" anchor="t" bIns="55875" lIns="55875" spcFirstLastPara="1" rIns="55875" wrap="square" tIns="55875">
            <a:noAutofit/>
          </a:bodyPr>
          <a:lstStyle/>
          <a:p>
            <a:pPr indent="0" lvl="0" marL="0" rtl="0" algn="l">
              <a:spcBef>
                <a:spcPts val="0"/>
              </a:spcBef>
              <a:spcAft>
                <a:spcPts val="0"/>
              </a:spcAft>
              <a:buNone/>
            </a:pPr>
            <a:r>
              <a:t/>
            </a:r>
            <a:endParaRPr/>
          </a:p>
        </p:txBody>
      </p:sp>
      <p:sp>
        <p:nvSpPr>
          <p:cNvPr id="471" name="Google Shape;471;g2c3120847bf_0_688:notes"/>
          <p:cNvSpPr/>
          <p:nvPr>
            <p:ph idx="2" type="sldImg"/>
          </p:nvPr>
        </p:nvSpPr>
        <p:spPr>
          <a:xfrm>
            <a:off x="857413" y="685800"/>
            <a:ext cx="3429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g2c3120847bf_0_699:notes"/>
          <p:cNvSpPr txBox="1"/>
          <p:nvPr>
            <p:ph idx="1" type="body"/>
          </p:nvPr>
        </p:nvSpPr>
        <p:spPr>
          <a:xfrm>
            <a:off x="685800" y="4343400"/>
            <a:ext cx="5486400" cy="4114800"/>
          </a:xfrm>
          <a:prstGeom prst="rect">
            <a:avLst/>
          </a:prstGeom>
        </p:spPr>
        <p:txBody>
          <a:bodyPr anchorCtr="0" anchor="t" bIns="55875" lIns="55875" spcFirstLastPara="1" rIns="55875" wrap="square" tIns="55875">
            <a:noAutofit/>
          </a:bodyPr>
          <a:lstStyle/>
          <a:p>
            <a:pPr indent="0" lvl="0" marL="0" rtl="0" algn="l">
              <a:spcBef>
                <a:spcPts val="0"/>
              </a:spcBef>
              <a:spcAft>
                <a:spcPts val="0"/>
              </a:spcAft>
              <a:buNone/>
            </a:pPr>
            <a:r>
              <a:t/>
            </a:r>
            <a:endParaRPr/>
          </a:p>
        </p:txBody>
      </p:sp>
      <p:sp>
        <p:nvSpPr>
          <p:cNvPr id="482" name="Google Shape;482;g2c3120847bf_0_699:notes"/>
          <p:cNvSpPr/>
          <p:nvPr>
            <p:ph idx="2" type="sldImg"/>
          </p:nvPr>
        </p:nvSpPr>
        <p:spPr>
          <a:xfrm>
            <a:off x="857413" y="685800"/>
            <a:ext cx="3429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g2c3120847bf_0_206:notes"/>
          <p:cNvSpPr txBox="1"/>
          <p:nvPr>
            <p:ph idx="1" type="body"/>
          </p:nvPr>
        </p:nvSpPr>
        <p:spPr>
          <a:xfrm>
            <a:off x="685800" y="4343400"/>
            <a:ext cx="5486400" cy="4114800"/>
          </a:xfrm>
          <a:prstGeom prst="rect">
            <a:avLst/>
          </a:prstGeom>
        </p:spPr>
        <p:txBody>
          <a:bodyPr anchorCtr="0" anchor="t" bIns="55875" lIns="55875" spcFirstLastPara="1" rIns="55875" wrap="square" tIns="55875">
            <a:noAutofit/>
          </a:bodyPr>
          <a:lstStyle/>
          <a:p>
            <a:pPr indent="0" lvl="0" marL="0" rtl="0" algn="l">
              <a:spcBef>
                <a:spcPts val="0"/>
              </a:spcBef>
              <a:spcAft>
                <a:spcPts val="0"/>
              </a:spcAft>
              <a:buNone/>
            </a:pPr>
            <a:r>
              <a:t/>
            </a:r>
            <a:endParaRPr/>
          </a:p>
        </p:txBody>
      </p:sp>
      <p:sp>
        <p:nvSpPr>
          <p:cNvPr id="508" name="Google Shape;508;g2c3120847bf_0_206:notes"/>
          <p:cNvSpPr/>
          <p:nvPr>
            <p:ph idx="2" type="sldImg"/>
          </p:nvPr>
        </p:nvSpPr>
        <p:spPr>
          <a:xfrm>
            <a:off x="857413" y="685800"/>
            <a:ext cx="3429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g2c3120847bf_0_735:notes"/>
          <p:cNvSpPr txBox="1"/>
          <p:nvPr>
            <p:ph idx="1" type="body"/>
          </p:nvPr>
        </p:nvSpPr>
        <p:spPr>
          <a:xfrm>
            <a:off x="685800" y="4343400"/>
            <a:ext cx="5486400" cy="4114800"/>
          </a:xfrm>
          <a:prstGeom prst="rect">
            <a:avLst/>
          </a:prstGeom>
        </p:spPr>
        <p:txBody>
          <a:bodyPr anchorCtr="0" anchor="t" bIns="55875" lIns="55875" spcFirstLastPara="1" rIns="55875" wrap="square" tIns="55875">
            <a:noAutofit/>
          </a:bodyPr>
          <a:lstStyle/>
          <a:p>
            <a:pPr indent="0" lvl="0" marL="0" rtl="0" algn="l">
              <a:spcBef>
                <a:spcPts val="0"/>
              </a:spcBef>
              <a:spcAft>
                <a:spcPts val="0"/>
              </a:spcAft>
              <a:buNone/>
            </a:pPr>
            <a:r>
              <a:t/>
            </a:r>
            <a:endParaRPr/>
          </a:p>
        </p:txBody>
      </p:sp>
      <p:sp>
        <p:nvSpPr>
          <p:cNvPr id="521" name="Google Shape;521;g2c3120847bf_0_735:notes"/>
          <p:cNvSpPr/>
          <p:nvPr>
            <p:ph idx="2" type="sldImg"/>
          </p:nvPr>
        </p:nvSpPr>
        <p:spPr>
          <a:xfrm>
            <a:off x="857413" y="685800"/>
            <a:ext cx="3429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g2c3120847bf_0_757:notes"/>
          <p:cNvSpPr txBox="1"/>
          <p:nvPr>
            <p:ph idx="1" type="body"/>
          </p:nvPr>
        </p:nvSpPr>
        <p:spPr>
          <a:xfrm>
            <a:off x="685800" y="4343400"/>
            <a:ext cx="5486400" cy="4114800"/>
          </a:xfrm>
          <a:prstGeom prst="rect">
            <a:avLst/>
          </a:prstGeom>
        </p:spPr>
        <p:txBody>
          <a:bodyPr anchorCtr="0" anchor="t" bIns="55875" lIns="55875" spcFirstLastPara="1" rIns="55875" wrap="square" tIns="55875">
            <a:noAutofit/>
          </a:bodyPr>
          <a:lstStyle/>
          <a:p>
            <a:pPr indent="0" lvl="0" marL="0" rtl="0" algn="l">
              <a:spcBef>
                <a:spcPts val="0"/>
              </a:spcBef>
              <a:spcAft>
                <a:spcPts val="0"/>
              </a:spcAft>
              <a:buNone/>
            </a:pPr>
            <a:r>
              <a:t/>
            </a:r>
            <a:endParaRPr/>
          </a:p>
        </p:txBody>
      </p:sp>
      <p:sp>
        <p:nvSpPr>
          <p:cNvPr id="533" name="Google Shape;533;g2c3120847bf_0_757:notes"/>
          <p:cNvSpPr/>
          <p:nvPr>
            <p:ph idx="2" type="sldImg"/>
          </p:nvPr>
        </p:nvSpPr>
        <p:spPr>
          <a:xfrm>
            <a:off x="857413" y="685800"/>
            <a:ext cx="3429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 name="Shape 546"/>
        <p:cNvGrpSpPr/>
        <p:nvPr/>
      </p:nvGrpSpPr>
      <p:grpSpPr>
        <a:xfrm>
          <a:off x="0" y="0"/>
          <a:ext cx="0" cy="0"/>
          <a:chOff x="0" y="0"/>
          <a:chExt cx="0" cy="0"/>
        </a:xfrm>
      </p:grpSpPr>
      <p:sp>
        <p:nvSpPr>
          <p:cNvPr id="547" name="Google Shape;547;g2c3120847bf_0_775:notes"/>
          <p:cNvSpPr txBox="1"/>
          <p:nvPr>
            <p:ph idx="1" type="body"/>
          </p:nvPr>
        </p:nvSpPr>
        <p:spPr>
          <a:xfrm>
            <a:off x="685800" y="4343400"/>
            <a:ext cx="5486400" cy="4114800"/>
          </a:xfrm>
          <a:prstGeom prst="rect">
            <a:avLst/>
          </a:prstGeom>
        </p:spPr>
        <p:txBody>
          <a:bodyPr anchorCtr="0" anchor="t" bIns="55875" lIns="55875" spcFirstLastPara="1" rIns="55875" wrap="square" tIns="55875">
            <a:noAutofit/>
          </a:bodyPr>
          <a:lstStyle/>
          <a:p>
            <a:pPr indent="0" lvl="0" marL="0" rtl="0" algn="l">
              <a:spcBef>
                <a:spcPts val="0"/>
              </a:spcBef>
              <a:spcAft>
                <a:spcPts val="0"/>
              </a:spcAft>
              <a:buNone/>
            </a:pPr>
            <a:r>
              <a:t/>
            </a:r>
            <a:endParaRPr/>
          </a:p>
        </p:txBody>
      </p:sp>
      <p:sp>
        <p:nvSpPr>
          <p:cNvPr id="548" name="Google Shape;548;g2c3120847bf_0_775:notes"/>
          <p:cNvSpPr/>
          <p:nvPr>
            <p:ph idx="2" type="sldImg"/>
          </p:nvPr>
        </p:nvSpPr>
        <p:spPr>
          <a:xfrm>
            <a:off x="857413" y="685800"/>
            <a:ext cx="3429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2c3120847bf_0_649:notes"/>
          <p:cNvSpPr txBox="1"/>
          <p:nvPr>
            <p:ph idx="1" type="body"/>
          </p:nvPr>
        </p:nvSpPr>
        <p:spPr>
          <a:xfrm>
            <a:off x="685800" y="4343400"/>
            <a:ext cx="5486400" cy="4114800"/>
          </a:xfrm>
          <a:prstGeom prst="rect">
            <a:avLst/>
          </a:prstGeom>
        </p:spPr>
        <p:txBody>
          <a:bodyPr anchorCtr="0" anchor="t" bIns="55875" lIns="55875" spcFirstLastPara="1" rIns="55875" wrap="square" tIns="55875">
            <a:noAutofit/>
          </a:bodyPr>
          <a:lstStyle/>
          <a:p>
            <a:pPr indent="0" lvl="0" marL="0" rtl="0" algn="l">
              <a:spcBef>
                <a:spcPts val="0"/>
              </a:spcBef>
              <a:spcAft>
                <a:spcPts val="0"/>
              </a:spcAft>
              <a:buNone/>
            </a:pPr>
            <a:r>
              <a:t/>
            </a:r>
            <a:endParaRPr/>
          </a:p>
        </p:txBody>
      </p:sp>
      <p:sp>
        <p:nvSpPr>
          <p:cNvPr id="80" name="Google Shape;80;g2c3120847bf_0_649:notes"/>
          <p:cNvSpPr/>
          <p:nvPr>
            <p:ph idx="2" type="sldImg"/>
          </p:nvPr>
        </p:nvSpPr>
        <p:spPr>
          <a:xfrm>
            <a:off x="857413" y="685800"/>
            <a:ext cx="3429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 name="Shape 561"/>
        <p:cNvGrpSpPr/>
        <p:nvPr/>
      </p:nvGrpSpPr>
      <p:grpSpPr>
        <a:xfrm>
          <a:off x="0" y="0"/>
          <a:ext cx="0" cy="0"/>
          <a:chOff x="0" y="0"/>
          <a:chExt cx="0" cy="0"/>
        </a:xfrm>
      </p:grpSpPr>
      <p:sp>
        <p:nvSpPr>
          <p:cNvPr id="562" name="Google Shape;562;g2c3120847bf_0_216:notes"/>
          <p:cNvSpPr txBox="1"/>
          <p:nvPr>
            <p:ph idx="1" type="body"/>
          </p:nvPr>
        </p:nvSpPr>
        <p:spPr>
          <a:xfrm>
            <a:off x="685800" y="4343400"/>
            <a:ext cx="5486400" cy="4114800"/>
          </a:xfrm>
          <a:prstGeom prst="rect">
            <a:avLst/>
          </a:prstGeom>
        </p:spPr>
        <p:txBody>
          <a:bodyPr anchorCtr="0" anchor="t" bIns="55875" lIns="55875" spcFirstLastPara="1" rIns="55875" wrap="square" tIns="55875">
            <a:noAutofit/>
          </a:bodyPr>
          <a:lstStyle/>
          <a:p>
            <a:pPr indent="0" lvl="0" marL="0" rtl="0" algn="l">
              <a:spcBef>
                <a:spcPts val="0"/>
              </a:spcBef>
              <a:spcAft>
                <a:spcPts val="0"/>
              </a:spcAft>
              <a:buNone/>
            </a:pPr>
            <a:r>
              <a:t/>
            </a:r>
            <a:endParaRPr/>
          </a:p>
        </p:txBody>
      </p:sp>
      <p:sp>
        <p:nvSpPr>
          <p:cNvPr id="563" name="Google Shape;563;g2c3120847bf_0_216:notes"/>
          <p:cNvSpPr/>
          <p:nvPr>
            <p:ph idx="2" type="sldImg"/>
          </p:nvPr>
        </p:nvSpPr>
        <p:spPr>
          <a:xfrm>
            <a:off x="857413" y="685800"/>
            <a:ext cx="3429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5" name="Shape 575"/>
        <p:cNvGrpSpPr/>
        <p:nvPr/>
      </p:nvGrpSpPr>
      <p:grpSpPr>
        <a:xfrm>
          <a:off x="0" y="0"/>
          <a:ext cx="0" cy="0"/>
          <a:chOff x="0" y="0"/>
          <a:chExt cx="0" cy="0"/>
        </a:xfrm>
      </p:grpSpPr>
      <p:sp>
        <p:nvSpPr>
          <p:cNvPr id="576" name="Google Shape;576;g2c3120847bf_0_798:notes"/>
          <p:cNvSpPr txBox="1"/>
          <p:nvPr>
            <p:ph idx="1" type="body"/>
          </p:nvPr>
        </p:nvSpPr>
        <p:spPr>
          <a:xfrm>
            <a:off x="685800" y="4343400"/>
            <a:ext cx="5486400" cy="4114800"/>
          </a:xfrm>
          <a:prstGeom prst="rect">
            <a:avLst/>
          </a:prstGeom>
        </p:spPr>
        <p:txBody>
          <a:bodyPr anchorCtr="0" anchor="t" bIns="55875" lIns="55875" spcFirstLastPara="1" rIns="55875" wrap="square" tIns="55875">
            <a:noAutofit/>
          </a:bodyPr>
          <a:lstStyle/>
          <a:p>
            <a:pPr indent="0" lvl="0" marL="0" rtl="0" algn="l">
              <a:spcBef>
                <a:spcPts val="0"/>
              </a:spcBef>
              <a:spcAft>
                <a:spcPts val="0"/>
              </a:spcAft>
              <a:buNone/>
            </a:pPr>
            <a:r>
              <a:t/>
            </a:r>
            <a:endParaRPr/>
          </a:p>
        </p:txBody>
      </p:sp>
      <p:sp>
        <p:nvSpPr>
          <p:cNvPr id="577" name="Google Shape;577;g2c3120847bf_0_798:notes"/>
          <p:cNvSpPr/>
          <p:nvPr>
            <p:ph idx="2" type="sldImg"/>
          </p:nvPr>
        </p:nvSpPr>
        <p:spPr>
          <a:xfrm>
            <a:off x="857413" y="685800"/>
            <a:ext cx="3429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7" name="Shape 587"/>
        <p:cNvGrpSpPr/>
        <p:nvPr/>
      </p:nvGrpSpPr>
      <p:grpSpPr>
        <a:xfrm>
          <a:off x="0" y="0"/>
          <a:ext cx="0" cy="0"/>
          <a:chOff x="0" y="0"/>
          <a:chExt cx="0" cy="0"/>
        </a:xfrm>
      </p:grpSpPr>
      <p:sp>
        <p:nvSpPr>
          <p:cNvPr id="588" name="Google Shape;588;g2c3120847bf_0_811:notes"/>
          <p:cNvSpPr txBox="1"/>
          <p:nvPr>
            <p:ph idx="1" type="body"/>
          </p:nvPr>
        </p:nvSpPr>
        <p:spPr>
          <a:xfrm>
            <a:off x="685800" y="4343400"/>
            <a:ext cx="5486400" cy="4114800"/>
          </a:xfrm>
          <a:prstGeom prst="rect">
            <a:avLst/>
          </a:prstGeom>
        </p:spPr>
        <p:txBody>
          <a:bodyPr anchorCtr="0" anchor="t" bIns="55875" lIns="55875" spcFirstLastPara="1" rIns="55875" wrap="square" tIns="55875">
            <a:noAutofit/>
          </a:bodyPr>
          <a:lstStyle/>
          <a:p>
            <a:pPr indent="0" lvl="0" marL="0" rtl="0" algn="l">
              <a:spcBef>
                <a:spcPts val="0"/>
              </a:spcBef>
              <a:spcAft>
                <a:spcPts val="0"/>
              </a:spcAft>
              <a:buNone/>
            </a:pPr>
            <a:r>
              <a:t/>
            </a:r>
            <a:endParaRPr/>
          </a:p>
        </p:txBody>
      </p:sp>
      <p:sp>
        <p:nvSpPr>
          <p:cNvPr id="589" name="Google Shape;589;g2c3120847bf_0_811:notes"/>
          <p:cNvSpPr/>
          <p:nvPr>
            <p:ph idx="2" type="sldImg"/>
          </p:nvPr>
        </p:nvSpPr>
        <p:spPr>
          <a:xfrm>
            <a:off x="857413" y="685800"/>
            <a:ext cx="3429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3" name="Shape 603"/>
        <p:cNvGrpSpPr/>
        <p:nvPr/>
      </p:nvGrpSpPr>
      <p:grpSpPr>
        <a:xfrm>
          <a:off x="0" y="0"/>
          <a:ext cx="0" cy="0"/>
          <a:chOff x="0" y="0"/>
          <a:chExt cx="0" cy="0"/>
        </a:xfrm>
      </p:grpSpPr>
      <p:sp>
        <p:nvSpPr>
          <p:cNvPr id="604" name="Google Shape;604;g2c3120847bf_0_824:notes"/>
          <p:cNvSpPr txBox="1"/>
          <p:nvPr>
            <p:ph idx="1" type="body"/>
          </p:nvPr>
        </p:nvSpPr>
        <p:spPr>
          <a:xfrm>
            <a:off x="685800" y="4343400"/>
            <a:ext cx="5486400" cy="4114800"/>
          </a:xfrm>
          <a:prstGeom prst="rect">
            <a:avLst/>
          </a:prstGeom>
        </p:spPr>
        <p:txBody>
          <a:bodyPr anchorCtr="0" anchor="t" bIns="55875" lIns="55875" spcFirstLastPara="1" rIns="55875" wrap="square" tIns="55875">
            <a:noAutofit/>
          </a:bodyPr>
          <a:lstStyle/>
          <a:p>
            <a:pPr indent="0" lvl="0" marL="0" rtl="0" algn="l">
              <a:spcBef>
                <a:spcPts val="0"/>
              </a:spcBef>
              <a:spcAft>
                <a:spcPts val="0"/>
              </a:spcAft>
              <a:buNone/>
            </a:pPr>
            <a:r>
              <a:t/>
            </a:r>
            <a:endParaRPr/>
          </a:p>
        </p:txBody>
      </p:sp>
      <p:sp>
        <p:nvSpPr>
          <p:cNvPr id="605" name="Google Shape;605;g2c3120847bf_0_824:notes"/>
          <p:cNvSpPr/>
          <p:nvPr>
            <p:ph idx="2" type="sldImg"/>
          </p:nvPr>
        </p:nvSpPr>
        <p:spPr>
          <a:xfrm>
            <a:off x="857413" y="685800"/>
            <a:ext cx="3429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9" name="Shape 619"/>
        <p:cNvGrpSpPr/>
        <p:nvPr/>
      </p:nvGrpSpPr>
      <p:grpSpPr>
        <a:xfrm>
          <a:off x="0" y="0"/>
          <a:ext cx="0" cy="0"/>
          <a:chOff x="0" y="0"/>
          <a:chExt cx="0" cy="0"/>
        </a:xfrm>
      </p:grpSpPr>
      <p:sp>
        <p:nvSpPr>
          <p:cNvPr id="620" name="Google Shape;620;g2c3120847bf_0_856:notes"/>
          <p:cNvSpPr txBox="1"/>
          <p:nvPr>
            <p:ph idx="1" type="body"/>
          </p:nvPr>
        </p:nvSpPr>
        <p:spPr>
          <a:xfrm>
            <a:off x="685800" y="4343400"/>
            <a:ext cx="5486400" cy="4114800"/>
          </a:xfrm>
          <a:prstGeom prst="rect">
            <a:avLst/>
          </a:prstGeom>
        </p:spPr>
        <p:txBody>
          <a:bodyPr anchorCtr="0" anchor="t" bIns="55875" lIns="55875" spcFirstLastPara="1" rIns="55875" wrap="square" tIns="55875">
            <a:noAutofit/>
          </a:bodyPr>
          <a:lstStyle/>
          <a:p>
            <a:pPr indent="0" lvl="0" marL="0" rtl="0" algn="l">
              <a:spcBef>
                <a:spcPts val="0"/>
              </a:spcBef>
              <a:spcAft>
                <a:spcPts val="0"/>
              </a:spcAft>
              <a:buNone/>
            </a:pPr>
            <a:r>
              <a:t/>
            </a:r>
            <a:endParaRPr/>
          </a:p>
        </p:txBody>
      </p:sp>
      <p:sp>
        <p:nvSpPr>
          <p:cNvPr id="621" name="Google Shape;621;g2c3120847bf_0_856:notes"/>
          <p:cNvSpPr/>
          <p:nvPr>
            <p:ph idx="2" type="sldImg"/>
          </p:nvPr>
        </p:nvSpPr>
        <p:spPr>
          <a:xfrm>
            <a:off x="857413" y="685800"/>
            <a:ext cx="3429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5" name="Shape 635"/>
        <p:cNvGrpSpPr/>
        <p:nvPr/>
      </p:nvGrpSpPr>
      <p:grpSpPr>
        <a:xfrm>
          <a:off x="0" y="0"/>
          <a:ext cx="0" cy="0"/>
          <a:chOff x="0" y="0"/>
          <a:chExt cx="0" cy="0"/>
        </a:xfrm>
      </p:grpSpPr>
      <p:sp>
        <p:nvSpPr>
          <p:cNvPr id="636" name="Google Shape;636;g2c3120847bf_0_226:notes"/>
          <p:cNvSpPr txBox="1"/>
          <p:nvPr>
            <p:ph idx="1" type="body"/>
          </p:nvPr>
        </p:nvSpPr>
        <p:spPr>
          <a:xfrm>
            <a:off x="685800" y="4343400"/>
            <a:ext cx="5486400" cy="4114800"/>
          </a:xfrm>
          <a:prstGeom prst="rect">
            <a:avLst/>
          </a:prstGeom>
        </p:spPr>
        <p:txBody>
          <a:bodyPr anchorCtr="0" anchor="t" bIns="55875" lIns="55875" spcFirstLastPara="1" rIns="55875" wrap="square" tIns="55875">
            <a:noAutofit/>
          </a:bodyPr>
          <a:lstStyle/>
          <a:p>
            <a:pPr indent="0" lvl="0" marL="0" rtl="0" algn="l">
              <a:spcBef>
                <a:spcPts val="0"/>
              </a:spcBef>
              <a:spcAft>
                <a:spcPts val="0"/>
              </a:spcAft>
              <a:buNone/>
            </a:pPr>
            <a:r>
              <a:t/>
            </a:r>
            <a:endParaRPr/>
          </a:p>
        </p:txBody>
      </p:sp>
      <p:sp>
        <p:nvSpPr>
          <p:cNvPr id="637" name="Google Shape;637;g2c3120847bf_0_226:notes"/>
          <p:cNvSpPr/>
          <p:nvPr>
            <p:ph idx="2" type="sldImg"/>
          </p:nvPr>
        </p:nvSpPr>
        <p:spPr>
          <a:xfrm>
            <a:off x="857413" y="685800"/>
            <a:ext cx="3429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7" name="Shape 647"/>
        <p:cNvGrpSpPr/>
        <p:nvPr/>
      </p:nvGrpSpPr>
      <p:grpSpPr>
        <a:xfrm>
          <a:off x="0" y="0"/>
          <a:ext cx="0" cy="0"/>
          <a:chOff x="0" y="0"/>
          <a:chExt cx="0" cy="0"/>
        </a:xfrm>
      </p:grpSpPr>
      <p:sp>
        <p:nvSpPr>
          <p:cNvPr id="648" name="Google Shape;648;g2c3120847bf_0_880:notes"/>
          <p:cNvSpPr txBox="1"/>
          <p:nvPr>
            <p:ph idx="1" type="body"/>
          </p:nvPr>
        </p:nvSpPr>
        <p:spPr>
          <a:xfrm>
            <a:off x="685800" y="4343400"/>
            <a:ext cx="5486400" cy="4114800"/>
          </a:xfrm>
          <a:prstGeom prst="rect">
            <a:avLst/>
          </a:prstGeom>
        </p:spPr>
        <p:txBody>
          <a:bodyPr anchorCtr="0" anchor="t" bIns="55875" lIns="55875" spcFirstLastPara="1" rIns="55875" wrap="square" tIns="55875">
            <a:noAutofit/>
          </a:bodyPr>
          <a:lstStyle/>
          <a:p>
            <a:pPr indent="0" lvl="0" marL="0" rtl="0" algn="l">
              <a:spcBef>
                <a:spcPts val="0"/>
              </a:spcBef>
              <a:spcAft>
                <a:spcPts val="0"/>
              </a:spcAft>
              <a:buNone/>
            </a:pPr>
            <a:r>
              <a:t/>
            </a:r>
            <a:endParaRPr/>
          </a:p>
        </p:txBody>
      </p:sp>
      <p:sp>
        <p:nvSpPr>
          <p:cNvPr id="649" name="Google Shape;649;g2c3120847bf_0_880:notes"/>
          <p:cNvSpPr/>
          <p:nvPr>
            <p:ph idx="2" type="sldImg"/>
          </p:nvPr>
        </p:nvSpPr>
        <p:spPr>
          <a:xfrm>
            <a:off x="857413" y="685800"/>
            <a:ext cx="3429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1" name="Shape 661"/>
        <p:cNvGrpSpPr/>
        <p:nvPr/>
      </p:nvGrpSpPr>
      <p:grpSpPr>
        <a:xfrm>
          <a:off x="0" y="0"/>
          <a:ext cx="0" cy="0"/>
          <a:chOff x="0" y="0"/>
          <a:chExt cx="0" cy="0"/>
        </a:xfrm>
      </p:grpSpPr>
      <p:sp>
        <p:nvSpPr>
          <p:cNvPr id="662" name="Google Shape;662;g2c3120847bf_0_890:notes"/>
          <p:cNvSpPr txBox="1"/>
          <p:nvPr>
            <p:ph idx="1" type="body"/>
          </p:nvPr>
        </p:nvSpPr>
        <p:spPr>
          <a:xfrm>
            <a:off x="685800" y="4343400"/>
            <a:ext cx="5486400" cy="4114800"/>
          </a:xfrm>
          <a:prstGeom prst="rect">
            <a:avLst/>
          </a:prstGeom>
        </p:spPr>
        <p:txBody>
          <a:bodyPr anchorCtr="0" anchor="t" bIns="55875" lIns="55875" spcFirstLastPara="1" rIns="55875" wrap="square" tIns="55875">
            <a:noAutofit/>
          </a:bodyPr>
          <a:lstStyle/>
          <a:p>
            <a:pPr indent="0" lvl="0" marL="0" rtl="0" algn="l">
              <a:spcBef>
                <a:spcPts val="0"/>
              </a:spcBef>
              <a:spcAft>
                <a:spcPts val="0"/>
              </a:spcAft>
              <a:buNone/>
            </a:pPr>
            <a:r>
              <a:t/>
            </a:r>
            <a:endParaRPr/>
          </a:p>
        </p:txBody>
      </p:sp>
      <p:sp>
        <p:nvSpPr>
          <p:cNvPr id="663" name="Google Shape;663;g2c3120847bf_0_890:notes"/>
          <p:cNvSpPr/>
          <p:nvPr>
            <p:ph idx="2" type="sldImg"/>
          </p:nvPr>
        </p:nvSpPr>
        <p:spPr>
          <a:xfrm>
            <a:off x="857413" y="685800"/>
            <a:ext cx="3429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3" name="Shape 673"/>
        <p:cNvGrpSpPr/>
        <p:nvPr/>
      </p:nvGrpSpPr>
      <p:grpSpPr>
        <a:xfrm>
          <a:off x="0" y="0"/>
          <a:ext cx="0" cy="0"/>
          <a:chOff x="0" y="0"/>
          <a:chExt cx="0" cy="0"/>
        </a:xfrm>
      </p:grpSpPr>
      <p:sp>
        <p:nvSpPr>
          <p:cNvPr id="674" name="Google Shape;674;g2c3120847bf_0_900:notes"/>
          <p:cNvSpPr txBox="1"/>
          <p:nvPr>
            <p:ph idx="1" type="body"/>
          </p:nvPr>
        </p:nvSpPr>
        <p:spPr>
          <a:xfrm>
            <a:off x="685800" y="4343400"/>
            <a:ext cx="5486400" cy="4114800"/>
          </a:xfrm>
          <a:prstGeom prst="rect">
            <a:avLst/>
          </a:prstGeom>
        </p:spPr>
        <p:txBody>
          <a:bodyPr anchorCtr="0" anchor="t" bIns="55875" lIns="55875" spcFirstLastPara="1" rIns="55875" wrap="square" tIns="55875">
            <a:noAutofit/>
          </a:bodyPr>
          <a:lstStyle/>
          <a:p>
            <a:pPr indent="0" lvl="0" marL="0" rtl="0" algn="l">
              <a:spcBef>
                <a:spcPts val="0"/>
              </a:spcBef>
              <a:spcAft>
                <a:spcPts val="0"/>
              </a:spcAft>
              <a:buNone/>
            </a:pPr>
            <a:r>
              <a:t/>
            </a:r>
            <a:endParaRPr/>
          </a:p>
        </p:txBody>
      </p:sp>
      <p:sp>
        <p:nvSpPr>
          <p:cNvPr id="675" name="Google Shape;675;g2c3120847bf_0_900:notes"/>
          <p:cNvSpPr/>
          <p:nvPr>
            <p:ph idx="2" type="sldImg"/>
          </p:nvPr>
        </p:nvSpPr>
        <p:spPr>
          <a:xfrm>
            <a:off x="857413" y="685800"/>
            <a:ext cx="3429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7" name="Shape 687"/>
        <p:cNvGrpSpPr/>
        <p:nvPr/>
      </p:nvGrpSpPr>
      <p:grpSpPr>
        <a:xfrm>
          <a:off x="0" y="0"/>
          <a:ext cx="0" cy="0"/>
          <a:chOff x="0" y="0"/>
          <a:chExt cx="0" cy="0"/>
        </a:xfrm>
      </p:grpSpPr>
      <p:sp>
        <p:nvSpPr>
          <p:cNvPr id="688" name="Google Shape;688;g2c3120847bf_0_910:notes"/>
          <p:cNvSpPr txBox="1"/>
          <p:nvPr>
            <p:ph idx="1" type="body"/>
          </p:nvPr>
        </p:nvSpPr>
        <p:spPr>
          <a:xfrm>
            <a:off x="685800" y="4343400"/>
            <a:ext cx="5486400" cy="4114800"/>
          </a:xfrm>
          <a:prstGeom prst="rect">
            <a:avLst/>
          </a:prstGeom>
        </p:spPr>
        <p:txBody>
          <a:bodyPr anchorCtr="0" anchor="t" bIns="55875" lIns="55875" spcFirstLastPara="1" rIns="55875" wrap="square" tIns="55875">
            <a:noAutofit/>
          </a:bodyPr>
          <a:lstStyle/>
          <a:p>
            <a:pPr indent="0" lvl="0" marL="0" rtl="0" algn="l">
              <a:spcBef>
                <a:spcPts val="0"/>
              </a:spcBef>
              <a:spcAft>
                <a:spcPts val="0"/>
              </a:spcAft>
              <a:buNone/>
            </a:pPr>
            <a:r>
              <a:t/>
            </a:r>
            <a:endParaRPr/>
          </a:p>
        </p:txBody>
      </p:sp>
      <p:sp>
        <p:nvSpPr>
          <p:cNvPr id="689" name="Google Shape;689;g2c3120847bf_0_910:notes"/>
          <p:cNvSpPr/>
          <p:nvPr>
            <p:ph idx="2" type="sldImg"/>
          </p:nvPr>
        </p:nvSpPr>
        <p:spPr>
          <a:xfrm>
            <a:off x="857413" y="685800"/>
            <a:ext cx="3429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28f0d9e9a1a_1_143:notes"/>
          <p:cNvSpPr txBox="1"/>
          <p:nvPr>
            <p:ph idx="1" type="body"/>
          </p:nvPr>
        </p:nvSpPr>
        <p:spPr>
          <a:xfrm>
            <a:off x="685800" y="4343400"/>
            <a:ext cx="5486400" cy="4114800"/>
          </a:xfrm>
          <a:prstGeom prst="rect">
            <a:avLst/>
          </a:prstGeom>
        </p:spPr>
        <p:txBody>
          <a:bodyPr anchorCtr="0" anchor="t" bIns="55875" lIns="55875" spcFirstLastPara="1" rIns="55875" wrap="square" tIns="55875">
            <a:noAutofit/>
          </a:bodyPr>
          <a:lstStyle/>
          <a:p>
            <a:pPr indent="0" lvl="0" marL="457200" rtl="0" algn="l">
              <a:spcBef>
                <a:spcPts val="0"/>
              </a:spcBef>
              <a:spcAft>
                <a:spcPts val="0"/>
              </a:spcAft>
              <a:buNone/>
            </a:pPr>
            <a:r>
              <a:rPr lang="ko"/>
              <a:t>모두가 비전공자이지만 각기 다른 경험들을 프로젝트에 녹여내어 시너지를 만들었다. 준호님의 경우 사회생활의 경험을 바탕으로 회사 업무의 흐름, 필수기능 들과 같은 것들을 공유했고, 준하님은 가게를 운영했던 것을 바탕으로 마케팅과 영업에 관한 내용들을 많이 알려주셨다. 덕분에 창의적인 아이디어와 다양한 기술들을 시도해볼 수 있었다. 서로의 의견을 존중하고 믿으면서 프로젝트를 진행하였다.</a:t>
            </a:r>
            <a:endParaRPr/>
          </a:p>
        </p:txBody>
      </p:sp>
      <p:sp>
        <p:nvSpPr>
          <p:cNvPr id="90" name="Google Shape;90;g28f0d9e9a1a_1_143:notes"/>
          <p:cNvSpPr/>
          <p:nvPr>
            <p:ph idx="2" type="sldImg"/>
          </p:nvPr>
        </p:nvSpPr>
        <p:spPr>
          <a:xfrm>
            <a:off x="857413" y="685800"/>
            <a:ext cx="3429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0" name="Shape 700"/>
        <p:cNvGrpSpPr/>
        <p:nvPr/>
      </p:nvGrpSpPr>
      <p:grpSpPr>
        <a:xfrm>
          <a:off x="0" y="0"/>
          <a:ext cx="0" cy="0"/>
          <a:chOff x="0" y="0"/>
          <a:chExt cx="0" cy="0"/>
        </a:xfrm>
      </p:grpSpPr>
      <p:sp>
        <p:nvSpPr>
          <p:cNvPr id="701" name="Google Shape;701;g2c3120847bf_0_236:notes"/>
          <p:cNvSpPr txBox="1"/>
          <p:nvPr>
            <p:ph idx="1" type="body"/>
          </p:nvPr>
        </p:nvSpPr>
        <p:spPr>
          <a:xfrm>
            <a:off x="685800" y="4343400"/>
            <a:ext cx="5486400" cy="4114800"/>
          </a:xfrm>
          <a:prstGeom prst="rect">
            <a:avLst/>
          </a:prstGeom>
        </p:spPr>
        <p:txBody>
          <a:bodyPr anchorCtr="0" anchor="t" bIns="55875" lIns="55875" spcFirstLastPara="1" rIns="55875" wrap="square" tIns="55875">
            <a:noAutofit/>
          </a:bodyPr>
          <a:lstStyle/>
          <a:p>
            <a:pPr indent="0" lvl="0" marL="0" rtl="0" algn="l">
              <a:spcBef>
                <a:spcPts val="0"/>
              </a:spcBef>
              <a:spcAft>
                <a:spcPts val="0"/>
              </a:spcAft>
              <a:buNone/>
            </a:pPr>
            <a:r>
              <a:t/>
            </a:r>
            <a:endParaRPr/>
          </a:p>
        </p:txBody>
      </p:sp>
      <p:sp>
        <p:nvSpPr>
          <p:cNvPr id="702" name="Google Shape;702;g2c3120847bf_0_236:notes"/>
          <p:cNvSpPr/>
          <p:nvPr>
            <p:ph idx="2" type="sldImg"/>
          </p:nvPr>
        </p:nvSpPr>
        <p:spPr>
          <a:xfrm>
            <a:off x="857413" y="685800"/>
            <a:ext cx="3429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6" name="Shape 716"/>
        <p:cNvGrpSpPr/>
        <p:nvPr/>
      </p:nvGrpSpPr>
      <p:grpSpPr>
        <a:xfrm>
          <a:off x="0" y="0"/>
          <a:ext cx="0" cy="0"/>
          <a:chOff x="0" y="0"/>
          <a:chExt cx="0" cy="0"/>
        </a:xfrm>
      </p:grpSpPr>
      <p:sp>
        <p:nvSpPr>
          <p:cNvPr id="717" name="Google Shape;717;g2c3120847bf_0_947:notes"/>
          <p:cNvSpPr txBox="1"/>
          <p:nvPr>
            <p:ph idx="1" type="body"/>
          </p:nvPr>
        </p:nvSpPr>
        <p:spPr>
          <a:xfrm>
            <a:off x="685800" y="4343400"/>
            <a:ext cx="5486400" cy="4114800"/>
          </a:xfrm>
          <a:prstGeom prst="rect">
            <a:avLst/>
          </a:prstGeom>
        </p:spPr>
        <p:txBody>
          <a:bodyPr anchorCtr="0" anchor="t" bIns="55875" lIns="55875" spcFirstLastPara="1" rIns="55875" wrap="square" tIns="55875">
            <a:noAutofit/>
          </a:bodyPr>
          <a:lstStyle/>
          <a:p>
            <a:pPr indent="0" lvl="0" marL="0" rtl="0" algn="l">
              <a:spcBef>
                <a:spcPts val="0"/>
              </a:spcBef>
              <a:spcAft>
                <a:spcPts val="0"/>
              </a:spcAft>
              <a:buNone/>
            </a:pPr>
            <a:r>
              <a:t/>
            </a:r>
            <a:endParaRPr/>
          </a:p>
        </p:txBody>
      </p:sp>
      <p:sp>
        <p:nvSpPr>
          <p:cNvPr id="718" name="Google Shape;718;g2c3120847bf_0_947:notes"/>
          <p:cNvSpPr/>
          <p:nvPr>
            <p:ph idx="2" type="sldImg"/>
          </p:nvPr>
        </p:nvSpPr>
        <p:spPr>
          <a:xfrm>
            <a:off x="857413" y="685800"/>
            <a:ext cx="3429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4" name="Shape 734"/>
        <p:cNvGrpSpPr/>
        <p:nvPr/>
      </p:nvGrpSpPr>
      <p:grpSpPr>
        <a:xfrm>
          <a:off x="0" y="0"/>
          <a:ext cx="0" cy="0"/>
          <a:chOff x="0" y="0"/>
          <a:chExt cx="0" cy="0"/>
        </a:xfrm>
      </p:grpSpPr>
      <p:sp>
        <p:nvSpPr>
          <p:cNvPr id="735" name="Google Shape;735;g2c3120847bf_0_957:notes"/>
          <p:cNvSpPr txBox="1"/>
          <p:nvPr>
            <p:ph idx="1" type="body"/>
          </p:nvPr>
        </p:nvSpPr>
        <p:spPr>
          <a:xfrm>
            <a:off x="685800" y="4343400"/>
            <a:ext cx="5486400" cy="4114800"/>
          </a:xfrm>
          <a:prstGeom prst="rect">
            <a:avLst/>
          </a:prstGeom>
        </p:spPr>
        <p:txBody>
          <a:bodyPr anchorCtr="0" anchor="t" bIns="55875" lIns="55875" spcFirstLastPara="1" rIns="55875" wrap="square" tIns="55875">
            <a:noAutofit/>
          </a:bodyPr>
          <a:lstStyle/>
          <a:p>
            <a:pPr indent="0" lvl="0" marL="0" rtl="0" algn="l">
              <a:spcBef>
                <a:spcPts val="0"/>
              </a:spcBef>
              <a:spcAft>
                <a:spcPts val="0"/>
              </a:spcAft>
              <a:buNone/>
            </a:pPr>
            <a:r>
              <a:t/>
            </a:r>
            <a:endParaRPr/>
          </a:p>
        </p:txBody>
      </p:sp>
      <p:sp>
        <p:nvSpPr>
          <p:cNvPr id="736" name="Google Shape;736;g2c3120847bf_0_957:notes"/>
          <p:cNvSpPr/>
          <p:nvPr>
            <p:ph idx="2" type="sldImg"/>
          </p:nvPr>
        </p:nvSpPr>
        <p:spPr>
          <a:xfrm>
            <a:off x="857413" y="685800"/>
            <a:ext cx="3429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1" name="Shape 751"/>
        <p:cNvGrpSpPr/>
        <p:nvPr/>
      </p:nvGrpSpPr>
      <p:grpSpPr>
        <a:xfrm>
          <a:off x="0" y="0"/>
          <a:ext cx="0" cy="0"/>
          <a:chOff x="0" y="0"/>
          <a:chExt cx="0" cy="0"/>
        </a:xfrm>
      </p:grpSpPr>
      <p:sp>
        <p:nvSpPr>
          <p:cNvPr id="752" name="Google Shape;752;g2c3120847bf_0_246:notes"/>
          <p:cNvSpPr txBox="1"/>
          <p:nvPr>
            <p:ph idx="1" type="body"/>
          </p:nvPr>
        </p:nvSpPr>
        <p:spPr>
          <a:xfrm>
            <a:off x="685800" y="4343400"/>
            <a:ext cx="5486400" cy="4114800"/>
          </a:xfrm>
          <a:prstGeom prst="rect">
            <a:avLst/>
          </a:prstGeom>
        </p:spPr>
        <p:txBody>
          <a:bodyPr anchorCtr="0" anchor="t" bIns="55875" lIns="55875" spcFirstLastPara="1" rIns="55875" wrap="square" tIns="55875">
            <a:noAutofit/>
          </a:bodyPr>
          <a:lstStyle/>
          <a:p>
            <a:pPr indent="0" lvl="0" marL="0" rtl="0" algn="l">
              <a:spcBef>
                <a:spcPts val="0"/>
              </a:spcBef>
              <a:spcAft>
                <a:spcPts val="0"/>
              </a:spcAft>
              <a:buNone/>
            </a:pPr>
            <a:r>
              <a:t/>
            </a:r>
            <a:endParaRPr/>
          </a:p>
        </p:txBody>
      </p:sp>
      <p:sp>
        <p:nvSpPr>
          <p:cNvPr id="753" name="Google Shape;753;g2c3120847bf_0_246:notes"/>
          <p:cNvSpPr/>
          <p:nvPr>
            <p:ph idx="2" type="sldImg"/>
          </p:nvPr>
        </p:nvSpPr>
        <p:spPr>
          <a:xfrm>
            <a:off x="857413" y="685800"/>
            <a:ext cx="3429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9" name="Shape 759"/>
        <p:cNvGrpSpPr/>
        <p:nvPr/>
      </p:nvGrpSpPr>
      <p:grpSpPr>
        <a:xfrm>
          <a:off x="0" y="0"/>
          <a:ext cx="0" cy="0"/>
          <a:chOff x="0" y="0"/>
          <a:chExt cx="0" cy="0"/>
        </a:xfrm>
      </p:grpSpPr>
      <p:sp>
        <p:nvSpPr>
          <p:cNvPr id="760" name="Google Shape;760;g2c3120847bf_0_1029:notes"/>
          <p:cNvSpPr txBox="1"/>
          <p:nvPr>
            <p:ph idx="1" type="body"/>
          </p:nvPr>
        </p:nvSpPr>
        <p:spPr>
          <a:xfrm>
            <a:off x="685800" y="4343400"/>
            <a:ext cx="5486400" cy="4114800"/>
          </a:xfrm>
          <a:prstGeom prst="rect">
            <a:avLst/>
          </a:prstGeom>
        </p:spPr>
        <p:txBody>
          <a:bodyPr anchorCtr="0" anchor="t" bIns="55875" lIns="55875" spcFirstLastPara="1" rIns="55875" wrap="square" tIns="55875">
            <a:noAutofit/>
          </a:bodyPr>
          <a:lstStyle/>
          <a:p>
            <a:pPr indent="0" lvl="0" marL="0" rtl="0" algn="l">
              <a:spcBef>
                <a:spcPts val="0"/>
              </a:spcBef>
              <a:spcAft>
                <a:spcPts val="0"/>
              </a:spcAft>
              <a:buNone/>
            </a:pPr>
            <a:r>
              <a:t/>
            </a:r>
            <a:endParaRPr/>
          </a:p>
        </p:txBody>
      </p:sp>
      <p:sp>
        <p:nvSpPr>
          <p:cNvPr id="761" name="Google Shape;761;g2c3120847bf_0_1029:notes"/>
          <p:cNvSpPr/>
          <p:nvPr>
            <p:ph idx="2" type="sldImg"/>
          </p:nvPr>
        </p:nvSpPr>
        <p:spPr>
          <a:xfrm>
            <a:off x="857413" y="685800"/>
            <a:ext cx="3429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1" name="Shape 781"/>
        <p:cNvGrpSpPr/>
        <p:nvPr/>
      </p:nvGrpSpPr>
      <p:grpSpPr>
        <a:xfrm>
          <a:off x="0" y="0"/>
          <a:ext cx="0" cy="0"/>
          <a:chOff x="0" y="0"/>
          <a:chExt cx="0" cy="0"/>
        </a:xfrm>
      </p:grpSpPr>
      <p:sp>
        <p:nvSpPr>
          <p:cNvPr id="782" name="Google Shape;782;g2c3120847bf_0_1055:notes"/>
          <p:cNvSpPr txBox="1"/>
          <p:nvPr>
            <p:ph idx="1" type="body"/>
          </p:nvPr>
        </p:nvSpPr>
        <p:spPr>
          <a:xfrm>
            <a:off x="685800" y="4343400"/>
            <a:ext cx="5486400" cy="4114800"/>
          </a:xfrm>
          <a:prstGeom prst="rect">
            <a:avLst/>
          </a:prstGeom>
        </p:spPr>
        <p:txBody>
          <a:bodyPr anchorCtr="0" anchor="t" bIns="55875" lIns="55875" spcFirstLastPara="1" rIns="55875" wrap="square" tIns="55875">
            <a:noAutofit/>
          </a:bodyPr>
          <a:lstStyle/>
          <a:p>
            <a:pPr indent="0" lvl="0" marL="0" rtl="0" algn="l">
              <a:spcBef>
                <a:spcPts val="0"/>
              </a:spcBef>
              <a:spcAft>
                <a:spcPts val="0"/>
              </a:spcAft>
              <a:buNone/>
            </a:pPr>
            <a:r>
              <a:t/>
            </a:r>
            <a:endParaRPr/>
          </a:p>
        </p:txBody>
      </p:sp>
      <p:sp>
        <p:nvSpPr>
          <p:cNvPr id="783" name="Google Shape;783;g2c3120847bf_0_1055:notes"/>
          <p:cNvSpPr/>
          <p:nvPr>
            <p:ph idx="2" type="sldImg"/>
          </p:nvPr>
        </p:nvSpPr>
        <p:spPr>
          <a:xfrm>
            <a:off x="857413" y="685800"/>
            <a:ext cx="3429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9" name="Shape 789"/>
        <p:cNvGrpSpPr/>
        <p:nvPr/>
      </p:nvGrpSpPr>
      <p:grpSpPr>
        <a:xfrm>
          <a:off x="0" y="0"/>
          <a:ext cx="0" cy="0"/>
          <a:chOff x="0" y="0"/>
          <a:chExt cx="0" cy="0"/>
        </a:xfrm>
      </p:grpSpPr>
      <p:sp>
        <p:nvSpPr>
          <p:cNvPr id="790" name="Google Shape;790;g2c3120847bf_0_1064:notes"/>
          <p:cNvSpPr txBox="1"/>
          <p:nvPr>
            <p:ph idx="1" type="body"/>
          </p:nvPr>
        </p:nvSpPr>
        <p:spPr>
          <a:xfrm>
            <a:off x="685800" y="4343400"/>
            <a:ext cx="5486400" cy="4114800"/>
          </a:xfrm>
          <a:prstGeom prst="rect">
            <a:avLst/>
          </a:prstGeom>
        </p:spPr>
        <p:txBody>
          <a:bodyPr anchorCtr="0" anchor="t" bIns="55875" lIns="55875" spcFirstLastPara="1" rIns="55875" wrap="square" tIns="55875">
            <a:noAutofit/>
          </a:bodyPr>
          <a:lstStyle/>
          <a:p>
            <a:pPr indent="0" lvl="0" marL="0" rtl="0" algn="l">
              <a:spcBef>
                <a:spcPts val="0"/>
              </a:spcBef>
              <a:spcAft>
                <a:spcPts val="0"/>
              </a:spcAft>
              <a:buNone/>
            </a:pPr>
            <a:r>
              <a:t/>
            </a:r>
            <a:endParaRPr/>
          </a:p>
        </p:txBody>
      </p:sp>
      <p:sp>
        <p:nvSpPr>
          <p:cNvPr id="791" name="Google Shape;791;g2c3120847bf_0_1064:notes"/>
          <p:cNvSpPr/>
          <p:nvPr>
            <p:ph idx="2" type="sldImg"/>
          </p:nvPr>
        </p:nvSpPr>
        <p:spPr>
          <a:xfrm>
            <a:off x="857413" y="685800"/>
            <a:ext cx="3429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9" name="Shape 799"/>
        <p:cNvGrpSpPr/>
        <p:nvPr/>
      </p:nvGrpSpPr>
      <p:grpSpPr>
        <a:xfrm>
          <a:off x="0" y="0"/>
          <a:ext cx="0" cy="0"/>
          <a:chOff x="0" y="0"/>
          <a:chExt cx="0" cy="0"/>
        </a:xfrm>
      </p:grpSpPr>
      <p:sp>
        <p:nvSpPr>
          <p:cNvPr id="800" name="Google Shape;800;g2c3120847bf_0_1084:notes"/>
          <p:cNvSpPr txBox="1"/>
          <p:nvPr>
            <p:ph idx="1" type="body"/>
          </p:nvPr>
        </p:nvSpPr>
        <p:spPr>
          <a:xfrm>
            <a:off x="685800" y="4343400"/>
            <a:ext cx="5486400" cy="4114800"/>
          </a:xfrm>
          <a:prstGeom prst="rect">
            <a:avLst/>
          </a:prstGeom>
        </p:spPr>
        <p:txBody>
          <a:bodyPr anchorCtr="0" anchor="t" bIns="55875" lIns="55875" spcFirstLastPara="1" rIns="55875" wrap="square" tIns="55875">
            <a:noAutofit/>
          </a:bodyPr>
          <a:lstStyle/>
          <a:p>
            <a:pPr indent="0" lvl="0" marL="0" rtl="0" algn="l">
              <a:spcBef>
                <a:spcPts val="0"/>
              </a:spcBef>
              <a:spcAft>
                <a:spcPts val="0"/>
              </a:spcAft>
              <a:buNone/>
            </a:pPr>
            <a:r>
              <a:t/>
            </a:r>
            <a:endParaRPr/>
          </a:p>
        </p:txBody>
      </p:sp>
      <p:sp>
        <p:nvSpPr>
          <p:cNvPr id="801" name="Google Shape;801;g2c3120847bf_0_1084:notes"/>
          <p:cNvSpPr/>
          <p:nvPr>
            <p:ph idx="2" type="sldImg"/>
          </p:nvPr>
        </p:nvSpPr>
        <p:spPr>
          <a:xfrm>
            <a:off x="857413" y="685800"/>
            <a:ext cx="3429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9" name="Shape 809"/>
        <p:cNvGrpSpPr/>
        <p:nvPr/>
      </p:nvGrpSpPr>
      <p:grpSpPr>
        <a:xfrm>
          <a:off x="0" y="0"/>
          <a:ext cx="0" cy="0"/>
          <a:chOff x="0" y="0"/>
          <a:chExt cx="0" cy="0"/>
        </a:xfrm>
      </p:grpSpPr>
      <p:sp>
        <p:nvSpPr>
          <p:cNvPr id="810" name="Google Shape;810;g28f0d9e9a1a_7_6:notes"/>
          <p:cNvSpPr txBox="1"/>
          <p:nvPr>
            <p:ph idx="1" type="body"/>
          </p:nvPr>
        </p:nvSpPr>
        <p:spPr>
          <a:xfrm>
            <a:off x="685800" y="4343400"/>
            <a:ext cx="5486400" cy="4114800"/>
          </a:xfrm>
          <a:prstGeom prst="rect">
            <a:avLst/>
          </a:prstGeom>
        </p:spPr>
        <p:txBody>
          <a:bodyPr anchorCtr="0" anchor="t" bIns="55875" lIns="55875" spcFirstLastPara="1" rIns="55875" wrap="square" tIns="55875">
            <a:noAutofit/>
          </a:bodyPr>
          <a:lstStyle/>
          <a:p>
            <a:pPr indent="0" lvl="0" marL="0" rtl="0" algn="l">
              <a:spcBef>
                <a:spcPts val="0"/>
              </a:spcBef>
              <a:spcAft>
                <a:spcPts val="0"/>
              </a:spcAft>
              <a:buNone/>
            </a:pPr>
            <a:r>
              <a:t/>
            </a:r>
            <a:endParaRPr/>
          </a:p>
        </p:txBody>
      </p:sp>
      <p:sp>
        <p:nvSpPr>
          <p:cNvPr id="811" name="Google Shape;811;g28f0d9e9a1a_7_6:notes"/>
          <p:cNvSpPr/>
          <p:nvPr>
            <p:ph idx="2" type="sldImg"/>
          </p:nvPr>
        </p:nvSpPr>
        <p:spPr>
          <a:xfrm>
            <a:off x="857413" y="685800"/>
            <a:ext cx="3429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9" name="Shape 819"/>
        <p:cNvGrpSpPr/>
        <p:nvPr/>
      </p:nvGrpSpPr>
      <p:grpSpPr>
        <a:xfrm>
          <a:off x="0" y="0"/>
          <a:ext cx="0" cy="0"/>
          <a:chOff x="0" y="0"/>
          <a:chExt cx="0" cy="0"/>
        </a:xfrm>
      </p:grpSpPr>
      <p:sp>
        <p:nvSpPr>
          <p:cNvPr id="820" name="Google Shape;820;g2c3120847bf_0_1106:notes"/>
          <p:cNvSpPr txBox="1"/>
          <p:nvPr>
            <p:ph idx="1" type="body"/>
          </p:nvPr>
        </p:nvSpPr>
        <p:spPr>
          <a:xfrm>
            <a:off x="685800" y="4343400"/>
            <a:ext cx="5486400" cy="4114800"/>
          </a:xfrm>
          <a:prstGeom prst="rect">
            <a:avLst/>
          </a:prstGeom>
        </p:spPr>
        <p:txBody>
          <a:bodyPr anchorCtr="0" anchor="t" bIns="55875" lIns="55875" spcFirstLastPara="1" rIns="55875" wrap="square" tIns="55875">
            <a:noAutofit/>
          </a:bodyPr>
          <a:lstStyle/>
          <a:p>
            <a:pPr indent="0" lvl="0" marL="0" rtl="0" algn="l">
              <a:spcBef>
                <a:spcPts val="0"/>
              </a:spcBef>
              <a:spcAft>
                <a:spcPts val="0"/>
              </a:spcAft>
              <a:buNone/>
            </a:pPr>
            <a:r>
              <a:t/>
            </a:r>
            <a:endParaRPr/>
          </a:p>
        </p:txBody>
      </p:sp>
      <p:sp>
        <p:nvSpPr>
          <p:cNvPr id="821" name="Google Shape;821;g2c3120847bf_0_1106:notes"/>
          <p:cNvSpPr/>
          <p:nvPr>
            <p:ph idx="2" type="sldImg"/>
          </p:nvPr>
        </p:nvSpPr>
        <p:spPr>
          <a:xfrm>
            <a:off x="857413" y="685800"/>
            <a:ext cx="3429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2c3120847bf_0_27:notes"/>
          <p:cNvSpPr txBox="1"/>
          <p:nvPr>
            <p:ph idx="1" type="body"/>
          </p:nvPr>
        </p:nvSpPr>
        <p:spPr>
          <a:xfrm>
            <a:off x="685800" y="4343400"/>
            <a:ext cx="5486400" cy="4114800"/>
          </a:xfrm>
          <a:prstGeom prst="rect">
            <a:avLst/>
          </a:prstGeom>
        </p:spPr>
        <p:txBody>
          <a:bodyPr anchorCtr="0" anchor="t" bIns="55875" lIns="55875" spcFirstLastPara="1" rIns="55875" wrap="square" tIns="55875">
            <a:noAutofit/>
          </a:bodyPr>
          <a:lstStyle/>
          <a:p>
            <a:pPr indent="0" lvl="0" marL="0" rtl="0" algn="l">
              <a:spcBef>
                <a:spcPts val="0"/>
              </a:spcBef>
              <a:spcAft>
                <a:spcPts val="0"/>
              </a:spcAft>
              <a:buNone/>
            </a:pPr>
            <a:r>
              <a:rPr lang="ko"/>
              <a:t>예은 : 우리팀 에이스 이슈로 인사와 마케팅까지 담당</a:t>
            </a:r>
            <a:endParaRPr/>
          </a:p>
          <a:p>
            <a:pPr indent="0" lvl="0" marL="0" rtl="0" algn="l">
              <a:spcBef>
                <a:spcPts val="0"/>
              </a:spcBef>
              <a:spcAft>
                <a:spcPts val="0"/>
              </a:spcAft>
              <a:buNone/>
            </a:pPr>
            <a:r>
              <a:rPr lang="ko"/>
              <a:t>동규 : 제일 어려운 파트 회계를 담당해주셨고 문제없이 완수해내심</a:t>
            </a:r>
            <a:endParaRPr/>
          </a:p>
          <a:p>
            <a:pPr indent="0" lvl="0" marL="0" rtl="0" algn="l">
              <a:spcBef>
                <a:spcPts val="0"/>
              </a:spcBef>
              <a:spcAft>
                <a:spcPts val="0"/>
              </a:spcAft>
              <a:buNone/>
            </a:pPr>
            <a:r>
              <a:rPr lang="ko"/>
              <a:t>성빈 : 생산과 메인페이지 UI 담당</a:t>
            </a:r>
            <a:endParaRPr/>
          </a:p>
          <a:p>
            <a:pPr indent="0" lvl="0" marL="0" rtl="0" algn="l">
              <a:spcBef>
                <a:spcPts val="0"/>
              </a:spcBef>
              <a:spcAft>
                <a:spcPts val="0"/>
              </a:spcAft>
              <a:buNone/>
            </a:pPr>
            <a:r>
              <a:rPr lang="ko"/>
              <a:t>준호 : 구매와 재고 파트 담당, 로그인과 부서별 권한 등 보안관련 업무를 맡아주심</a:t>
            </a:r>
            <a:endParaRPr/>
          </a:p>
          <a:p>
            <a:pPr indent="0" lvl="0" marL="0" rtl="0" algn="l">
              <a:spcBef>
                <a:spcPts val="0"/>
              </a:spcBef>
              <a:spcAft>
                <a:spcPts val="0"/>
              </a:spcAft>
              <a:buNone/>
            </a:pPr>
            <a:r>
              <a:rPr lang="ko"/>
              <a:t>주성 : 팀 막내, 팀의 활기와 전반적인 디자인, front를 담당</a:t>
            </a:r>
            <a:endParaRPr/>
          </a:p>
          <a:p>
            <a:pPr indent="0" lvl="0" marL="0" rtl="0" algn="l">
              <a:spcBef>
                <a:spcPts val="0"/>
              </a:spcBef>
              <a:spcAft>
                <a:spcPts val="0"/>
              </a:spcAft>
              <a:buNone/>
            </a:pPr>
            <a:r>
              <a:rPr lang="ko"/>
              <a:t>예성 : 팀에서 부족했던 front를 주성님과 함께 담당해주심 </a:t>
            </a:r>
            <a:endParaRPr/>
          </a:p>
        </p:txBody>
      </p:sp>
      <p:sp>
        <p:nvSpPr>
          <p:cNvPr id="102" name="Google Shape;102;g2c3120847bf_0_27:notes"/>
          <p:cNvSpPr/>
          <p:nvPr>
            <p:ph idx="2" type="sldImg"/>
          </p:nvPr>
        </p:nvSpPr>
        <p:spPr>
          <a:xfrm>
            <a:off x="857413" y="685800"/>
            <a:ext cx="3429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9" name="Shape 829"/>
        <p:cNvGrpSpPr/>
        <p:nvPr/>
      </p:nvGrpSpPr>
      <p:grpSpPr>
        <a:xfrm>
          <a:off x="0" y="0"/>
          <a:ext cx="0" cy="0"/>
          <a:chOff x="0" y="0"/>
          <a:chExt cx="0" cy="0"/>
        </a:xfrm>
      </p:grpSpPr>
      <p:sp>
        <p:nvSpPr>
          <p:cNvPr id="830" name="Google Shape;830;g2c3120847bf_0_1117:notes"/>
          <p:cNvSpPr txBox="1"/>
          <p:nvPr>
            <p:ph idx="1" type="body"/>
          </p:nvPr>
        </p:nvSpPr>
        <p:spPr>
          <a:xfrm>
            <a:off x="685800" y="4343400"/>
            <a:ext cx="5486400" cy="4114800"/>
          </a:xfrm>
          <a:prstGeom prst="rect">
            <a:avLst/>
          </a:prstGeom>
        </p:spPr>
        <p:txBody>
          <a:bodyPr anchorCtr="0" anchor="t" bIns="55875" lIns="55875" spcFirstLastPara="1" rIns="55875" wrap="square" tIns="55875">
            <a:noAutofit/>
          </a:bodyPr>
          <a:lstStyle/>
          <a:p>
            <a:pPr indent="0" lvl="0" marL="0" rtl="0" algn="l">
              <a:spcBef>
                <a:spcPts val="0"/>
              </a:spcBef>
              <a:spcAft>
                <a:spcPts val="0"/>
              </a:spcAft>
              <a:buNone/>
            </a:pPr>
            <a:r>
              <a:t/>
            </a:r>
            <a:endParaRPr/>
          </a:p>
        </p:txBody>
      </p:sp>
      <p:sp>
        <p:nvSpPr>
          <p:cNvPr id="831" name="Google Shape;831;g2c3120847bf_0_1117:notes"/>
          <p:cNvSpPr/>
          <p:nvPr>
            <p:ph idx="2" type="sldImg"/>
          </p:nvPr>
        </p:nvSpPr>
        <p:spPr>
          <a:xfrm>
            <a:off x="857413" y="685800"/>
            <a:ext cx="3429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9" name="Shape 839"/>
        <p:cNvGrpSpPr/>
        <p:nvPr/>
      </p:nvGrpSpPr>
      <p:grpSpPr>
        <a:xfrm>
          <a:off x="0" y="0"/>
          <a:ext cx="0" cy="0"/>
          <a:chOff x="0" y="0"/>
          <a:chExt cx="0" cy="0"/>
        </a:xfrm>
      </p:grpSpPr>
      <p:sp>
        <p:nvSpPr>
          <p:cNvPr id="840" name="Google Shape;840;g28f0d9e9a1a_1_0:notes"/>
          <p:cNvSpPr txBox="1"/>
          <p:nvPr>
            <p:ph idx="1" type="body"/>
          </p:nvPr>
        </p:nvSpPr>
        <p:spPr>
          <a:xfrm>
            <a:off x="685800" y="4343400"/>
            <a:ext cx="5486400" cy="4114800"/>
          </a:xfrm>
          <a:prstGeom prst="rect">
            <a:avLst/>
          </a:prstGeom>
        </p:spPr>
        <p:txBody>
          <a:bodyPr anchorCtr="0" anchor="t" bIns="55875" lIns="55875" spcFirstLastPara="1" rIns="55875" wrap="square" tIns="55875">
            <a:noAutofit/>
          </a:bodyPr>
          <a:lstStyle/>
          <a:p>
            <a:pPr indent="0" lvl="0" marL="0" rtl="0" algn="l">
              <a:spcBef>
                <a:spcPts val="0"/>
              </a:spcBef>
              <a:spcAft>
                <a:spcPts val="0"/>
              </a:spcAft>
              <a:buNone/>
            </a:pPr>
            <a:r>
              <a:t/>
            </a:r>
            <a:endParaRPr/>
          </a:p>
        </p:txBody>
      </p:sp>
      <p:sp>
        <p:nvSpPr>
          <p:cNvPr id="841" name="Google Shape;841;g28f0d9e9a1a_1_0:notes"/>
          <p:cNvSpPr/>
          <p:nvPr>
            <p:ph idx="2" type="sldImg"/>
          </p:nvPr>
        </p:nvSpPr>
        <p:spPr>
          <a:xfrm>
            <a:off x="857413" y="685800"/>
            <a:ext cx="3429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7" name="Shape 847"/>
        <p:cNvGrpSpPr/>
        <p:nvPr/>
      </p:nvGrpSpPr>
      <p:grpSpPr>
        <a:xfrm>
          <a:off x="0" y="0"/>
          <a:ext cx="0" cy="0"/>
          <a:chOff x="0" y="0"/>
          <a:chExt cx="0" cy="0"/>
        </a:xfrm>
      </p:grpSpPr>
      <p:sp>
        <p:nvSpPr>
          <p:cNvPr id="848" name="Google Shape;848;g2c3120847bf_0_424:notes"/>
          <p:cNvSpPr txBox="1"/>
          <p:nvPr>
            <p:ph idx="1" type="body"/>
          </p:nvPr>
        </p:nvSpPr>
        <p:spPr>
          <a:xfrm>
            <a:off x="685800" y="4343400"/>
            <a:ext cx="5486400" cy="4114800"/>
          </a:xfrm>
          <a:prstGeom prst="rect">
            <a:avLst/>
          </a:prstGeom>
        </p:spPr>
        <p:txBody>
          <a:bodyPr anchorCtr="0" anchor="t" bIns="55875" lIns="55875" spcFirstLastPara="1" rIns="55875" wrap="square" tIns="55875">
            <a:noAutofit/>
          </a:bodyPr>
          <a:lstStyle/>
          <a:p>
            <a:pPr indent="0" lvl="0" marL="0" rtl="0" algn="l">
              <a:spcBef>
                <a:spcPts val="0"/>
              </a:spcBef>
              <a:spcAft>
                <a:spcPts val="0"/>
              </a:spcAft>
              <a:buNone/>
            </a:pPr>
            <a:r>
              <a:t/>
            </a:r>
            <a:endParaRPr/>
          </a:p>
        </p:txBody>
      </p:sp>
      <p:sp>
        <p:nvSpPr>
          <p:cNvPr id="849" name="Google Shape;849;g2c3120847bf_0_424:notes"/>
          <p:cNvSpPr/>
          <p:nvPr>
            <p:ph idx="2" type="sldImg"/>
          </p:nvPr>
        </p:nvSpPr>
        <p:spPr>
          <a:xfrm>
            <a:off x="857413" y="685800"/>
            <a:ext cx="3429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9" name="Shape 859"/>
        <p:cNvGrpSpPr/>
        <p:nvPr/>
      </p:nvGrpSpPr>
      <p:grpSpPr>
        <a:xfrm>
          <a:off x="0" y="0"/>
          <a:ext cx="0" cy="0"/>
          <a:chOff x="0" y="0"/>
          <a:chExt cx="0" cy="0"/>
        </a:xfrm>
      </p:grpSpPr>
      <p:sp>
        <p:nvSpPr>
          <p:cNvPr id="860" name="Google Shape;860;g2c3120847bf_0_257:notes"/>
          <p:cNvSpPr txBox="1"/>
          <p:nvPr>
            <p:ph idx="1" type="body"/>
          </p:nvPr>
        </p:nvSpPr>
        <p:spPr>
          <a:xfrm>
            <a:off x="685800" y="4343400"/>
            <a:ext cx="5486400" cy="4114800"/>
          </a:xfrm>
          <a:prstGeom prst="rect">
            <a:avLst/>
          </a:prstGeom>
        </p:spPr>
        <p:txBody>
          <a:bodyPr anchorCtr="0" anchor="t" bIns="55875" lIns="55875" spcFirstLastPara="1" rIns="55875" wrap="square" tIns="55875">
            <a:noAutofit/>
          </a:bodyPr>
          <a:lstStyle/>
          <a:p>
            <a:pPr indent="0" lvl="0" marL="0" rtl="0" algn="l">
              <a:spcBef>
                <a:spcPts val="0"/>
              </a:spcBef>
              <a:spcAft>
                <a:spcPts val="0"/>
              </a:spcAft>
              <a:buNone/>
            </a:pPr>
            <a:r>
              <a:t/>
            </a:r>
            <a:endParaRPr/>
          </a:p>
        </p:txBody>
      </p:sp>
      <p:sp>
        <p:nvSpPr>
          <p:cNvPr id="861" name="Google Shape;861;g2c3120847bf_0_257:notes"/>
          <p:cNvSpPr/>
          <p:nvPr>
            <p:ph idx="2" type="sldImg"/>
          </p:nvPr>
        </p:nvSpPr>
        <p:spPr>
          <a:xfrm>
            <a:off x="857413" y="685800"/>
            <a:ext cx="3429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8" name="Shape 888"/>
        <p:cNvGrpSpPr/>
        <p:nvPr/>
      </p:nvGrpSpPr>
      <p:grpSpPr>
        <a:xfrm>
          <a:off x="0" y="0"/>
          <a:ext cx="0" cy="0"/>
          <a:chOff x="0" y="0"/>
          <a:chExt cx="0" cy="0"/>
        </a:xfrm>
      </p:grpSpPr>
      <p:sp>
        <p:nvSpPr>
          <p:cNvPr id="889" name="Google Shape;889;g2c3120847bf_0_287:notes"/>
          <p:cNvSpPr txBox="1"/>
          <p:nvPr>
            <p:ph idx="1" type="body"/>
          </p:nvPr>
        </p:nvSpPr>
        <p:spPr>
          <a:xfrm>
            <a:off x="685800" y="4343400"/>
            <a:ext cx="5486400" cy="4114800"/>
          </a:xfrm>
          <a:prstGeom prst="rect">
            <a:avLst/>
          </a:prstGeom>
        </p:spPr>
        <p:txBody>
          <a:bodyPr anchorCtr="0" anchor="t" bIns="55875" lIns="55875" spcFirstLastPara="1" rIns="55875" wrap="square" tIns="55875">
            <a:noAutofit/>
          </a:bodyPr>
          <a:lstStyle/>
          <a:p>
            <a:pPr indent="0" lvl="0" marL="0" rtl="0" algn="l">
              <a:spcBef>
                <a:spcPts val="0"/>
              </a:spcBef>
              <a:spcAft>
                <a:spcPts val="0"/>
              </a:spcAft>
              <a:buNone/>
            </a:pPr>
            <a:r>
              <a:t/>
            </a:r>
            <a:endParaRPr/>
          </a:p>
        </p:txBody>
      </p:sp>
      <p:sp>
        <p:nvSpPr>
          <p:cNvPr id="890" name="Google Shape;890;g2c3120847bf_0_287:notes"/>
          <p:cNvSpPr/>
          <p:nvPr>
            <p:ph idx="2" type="sldImg"/>
          </p:nvPr>
        </p:nvSpPr>
        <p:spPr>
          <a:xfrm>
            <a:off x="857413" y="685800"/>
            <a:ext cx="3429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0" name="Shape 900"/>
        <p:cNvGrpSpPr/>
        <p:nvPr/>
      </p:nvGrpSpPr>
      <p:grpSpPr>
        <a:xfrm>
          <a:off x="0" y="0"/>
          <a:ext cx="0" cy="0"/>
          <a:chOff x="0" y="0"/>
          <a:chExt cx="0" cy="0"/>
        </a:xfrm>
      </p:grpSpPr>
      <p:sp>
        <p:nvSpPr>
          <p:cNvPr id="901" name="Google Shape;901;g2c3120847bf_0_300:notes"/>
          <p:cNvSpPr txBox="1"/>
          <p:nvPr>
            <p:ph idx="1" type="body"/>
          </p:nvPr>
        </p:nvSpPr>
        <p:spPr>
          <a:xfrm>
            <a:off x="685800" y="4343400"/>
            <a:ext cx="5486400" cy="4114800"/>
          </a:xfrm>
          <a:prstGeom prst="rect">
            <a:avLst/>
          </a:prstGeom>
        </p:spPr>
        <p:txBody>
          <a:bodyPr anchorCtr="0" anchor="t" bIns="55875" lIns="55875" spcFirstLastPara="1" rIns="55875" wrap="square" tIns="55875">
            <a:noAutofit/>
          </a:bodyPr>
          <a:lstStyle/>
          <a:p>
            <a:pPr indent="0" lvl="0" marL="0" rtl="0" algn="l">
              <a:spcBef>
                <a:spcPts val="0"/>
              </a:spcBef>
              <a:spcAft>
                <a:spcPts val="0"/>
              </a:spcAft>
              <a:buNone/>
            </a:pPr>
            <a:r>
              <a:t/>
            </a:r>
            <a:endParaRPr/>
          </a:p>
        </p:txBody>
      </p:sp>
      <p:sp>
        <p:nvSpPr>
          <p:cNvPr id="902" name="Google Shape;902;g2c3120847bf_0_300:notes"/>
          <p:cNvSpPr/>
          <p:nvPr>
            <p:ph idx="2" type="sldImg"/>
          </p:nvPr>
        </p:nvSpPr>
        <p:spPr>
          <a:xfrm>
            <a:off x="857413" y="685800"/>
            <a:ext cx="3429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2" name="Shape 912"/>
        <p:cNvGrpSpPr/>
        <p:nvPr/>
      </p:nvGrpSpPr>
      <p:grpSpPr>
        <a:xfrm>
          <a:off x="0" y="0"/>
          <a:ext cx="0" cy="0"/>
          <a:chOff x="0" y="0"/>
          <a:chExt cx="0" cy="0"/>
        </a:xfrm>
      </p:grpSpPr>
      <p:sp>
        <p:nvSpPr>
          <p:cNvPr id="913" name="Google Shape;913;g2c3120847bf_0_313:notes"/>
          <p:cNvSpPr txBox="1"/>
          <p:nvPr>
            <p:ph idx="1" type="body"/>
          </p:nvPr>
        </p:nvSpPr>
        <p:spPr>
          <a:xfrm>
            <a:off x="685800" y="4343400"/>
            <a:ext cx="5486400" cy="4114800"/>
          </a:xfrm>
          <a:prstGeom prst="rect">
            <a:avLst/>
          </a:prstGeom>
        </p:spPr>
        <p:txBody>
          <a:bodyPr anchorCtr="0" anchor="t" bIns="55875" lIns="55875" spcFirstLastPara="1" rIns="55875" wrap="square" tIns="55875">
            <a:noAutofit/>
          </a:bodyPr>
          <a:lstStyle/>
          <a:p>
            <a:pPr indent="0" lvl="0" marL="0" rtl="0" algn="l">
              <a:spcBef>
                <a:spcPts val="0"/>
              </a:spcBef>
              <a:spcAft>
                <a:spcPts val="0"/>
              </a:spcAft>
              <a:buNone/>
            </a:pPr>
            <a:r>
              <a:t/>
            </a:r>
            <a:endParaRPr/>
          </a:p>
        </p:txBody>
      </p:sp>
      <p:sp>
        <p:nvSpPr>
          <p:cNvPr id="914" name="Google Shape;914;g2c3120847bf_0_313:notes"/>
          <p:cNvSpPr/>
          <p:nvPr>
            <p:ph idx="2" type="sldImg"/>
          </p:nvPr>
        </p:nvSpPr>
        <p:spPr>
          <a:xfrm>
            <a:off x="857413" y="685800"/>
            <a:ext cx="3429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8" name="Shape 948"/>
        <p:cNvGrpSpPr/>
        <p:nvPr/>
      </p:nvGrpSpPr>
      <p:grpSpPr>
        <a:xfrm>
          <a:off x="0" y="0"/>
          <a:ext cx="0" cy="0"/>
          <a:chOff x="0" y="0"/>
          <a:chExt cx="0" cy="0"/>
        </a:xfrm>
      </p:grpSpPr>
      <p:sp>
        <p:nvSpPr>
          <p:cNvPr id="949" name="Google Shape;949;g2c3120847bf_0_350:notes"/>
          <p:cNvSpPr txBox="1"/>
          <p:nvPr>
            <p:ph idx="1" type="body"/>
          </p:nvPr>
        </p:nvSpPr>
        <p:spPr>
          <a:xfrm>
            <a:off x="685800" y="4343400"/>
            <a:ext cx="5486400" cy="4114800"/>
          </a:xfrm>
          <a:prstGeom prst="rect">
            <a:avLst/>
          </a:prstGeom>
        </p:spPr>
        <p:txBody>
          <a:bodyPr anchorCtr="0" anchor="t" bIns="55875" lIns="55875" spcFirstLastPara="1" rIns="55875" wrap="square" tIns="55875">
            <a:noAutofit/>
          </a:bodyPr>
          <a:lstStyle/>
          <a:p>
            <a:pPr indent="0" lvl="0" marL="0" rtl="0" algn="l">
              <a:spcBef>
                <a:spcPts val="0"/>
              </a:spcBef>
              <a:spcAft>
                <a:spcPts val="0"/>
              </a:spcAft>
              <a:buNone/>
            </a:pPr>
            <a:r>
              <a:t/>
            </a:r>
            <a:endParaRPr/>
          </a:p>
        </p:txBody>
      </p:sp>
      <p:sp>
        <p:nvSpPr>
          <p:cNvPr id="950" name="Google Shape;950;g2c3120847bf_0_350:notes"/>
          <p:cNvSpPr/>
          <p:nvPr>
            <p:ph idx="2" type="sldImg"/>
          </p:nvPr>
        </p:nvSpPr>
        <p:spPr>
          <a:xfrm>
            <a:off x="857413" y="685800"/>
            <a:ext cx="3429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7" name="Shape 987"/>
        <p:cNvGrpSpPr/>
        <p:nvPr/>
      </p:nvGrpSpPr>
      <p:grpSpPr>
        <a:xfrm>
          <a:off x="0" y="0"/>
          <a:ext cx="0" cy="0"/>
          <a:chOff x="0" y="0"/>
          <a:chExt cx="0" cy="0"/>
        </a:xfrm>
      </p:grpSpPr>
      <p:sp>
        <p:nvSpPr>
          <p:cNvPr id="988" name="Google Shape;988;g2c3120847bf_0_390:notes"/>
          <p:cNvSpPr txBox="1"/>
          <p:nvPr>
            <p:ph idx="1" type="body"/>
          </p:nvPr>
        </p:nvSpPr>
        <p:spPr>
          <a:xfrm>
            <a:off x="685800" y="4343400"/>
            <a:ext cx="5486400" cy="4114800"/>
          </a:xfrm>
          <a:prstGeom prst="rect">
            <a:avLst/>
          </a:prstGeom>
        </p:spPr>
        <p:txBody>
          <a:bodyPr anchorCtr="0" anchor="t" bIns="55875" lIns="55875" spcFirstLastPara="1" rIns="55875" wrap="square" tIns="55875">
            <a:noAutofit/>
          </a:bodyPr>
          <a:lstStyle/>
          <a:p>
            <a:pPr indent="0" lvl="0" marL="0" rtl="0" algn="l">
              <a:spcBef>
                <a:spcPts val="0"/>
              </a:spcBef>
              <a:spcAft>
                <a:spcPts val="0"/>
              </a:spcAft>
              <a:buNone/>
            </a:pPr>
            <a:r>
              <a:t/>
            </a:r>
            <a:endParaRPr/>
          </a:p>
        </p:txBody>
      </p:sp>
      <p:sp>
        <p:nvSpPr>
          <p:cNvPr id="989" name="Google Shape;989;g2c3120847bf_0_390:notes"/>
          <p:cNvSpPr/>
          <p:nvPr>
            <p:ph idx="2" type="sldImg"/>
          </p:nvPr>
        </p:nvSpPr>
        <p:spPr>
          <a:xfrm>
            <a:off x="857413" y="685800"/>
            <a:ext cx="3429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2c3120847bf_0_481:notes"/>
          <p:cNvSpPr txBox="1"/>
          <p:nvPr>
            <p:ph idx="1" type="body"/>
          </p:nvPr>
        </p:nvSpPr>
        <p:spPr>
          <a:xfrm>
            <a:off x="685800" y="4343400"/>
            <a:ext cx="5486400" cy="4114800"/>
          </a:xfrm>
          <a:prstGeom prst="rect">
            <a:avLst/>
          </a:prstGeom>
        </p:spPr>
        <p:txBody>
          <a:bodyPr anchorCtr="0" anchor="t" bIns="55875" lIns="55875" spcFirstLastPara="1" rIns="55875" wrap="square" tIns="55875">
            <a:noAutofit/>
          </a:bodyPr>
          <a:lstStyle/>
          <a:p>
            <a:pPr indent="0" lvl="0" marL="0" rtl="0" algn="l">
              <a:spcBef>
                <a:spcPts val="0"/>
              </a:spcBef>
              <a:spcAft>
                <a:spcPts val="0"/>
              </a:spcAft>
              <a:buNone/>
            </a:pPr>
            <a:r>
              <a:rPr lang="ko"/>
              <a:t>ERP(Enterprise Resource Planning) : 회사내 자원들을 관리하고 업무 프로세스를 자동화시킴으로써 운영 효율성을 높이는 솔루션.</a:t>
            </a:r>
            <a:endParaRPr/>
          </a:p>
        </p:txBody>
      </p:sp>
      <p:sp>
        <p:nvSpPr>
          <p:cNvPr id="147" name="Google Shape;147;g2c3120847bf_0_481:notes"/>
          <p:cNvSpPr/>
          <p:nvPr>
            <p:ph idx="2" type="sldImg"/>
          </p:nvPr>
        </p:nvSpPr>
        <p:spPr>
          <a:xfrm>
            <a:off x="857413" y="685800"/>
            <a:ext cx="3429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2c3120847bf_0_502:notes"/>
          <p:cNvSpPr txBox="1"/>
          <p:nvPr>
            <p:ph idx="1" type="body"/>
          </p:nvPr>
        </p:nvSpPr>
        <p:spPr>
          <a:xfrm>
            <a:off x="685800" y="4343400"/>
            <a:ext cx="5486400" cy="4114800"/>
          </a:xfrm>
          <a:prstGeom prst="rect">
            <a:avLst/>
          </a:prstGeom>
        </p:spPr>
        <p:txBody>
          <a:bodyPr anchorCtr="0" anchor="t" bIns="55875" lIns="55875" spcFirstLastPara="1" rIns="55875" wrap="square" tIns="55875">
            <a:noAutofit/>
          </a:bodyPr>
          <a:lstStyle/>
          <a:p>
            <a:pPr indent="0" lvl="0" marL="0" rtl="0" algn="l">
              <a:lnSpc>
                <a:spcPct val="115000"/>
              </a:lnSpc>
              <a:spcBef>
                <a:spcPts val="0"/>
              </a:spcBef>
              <a:spcAft>
                <a:spcPts val="0"/>
              </a:spcAft>
              <a:buClr>
                <a:schemeClr val="dk1"/>
              </a:buClr>
              <a:buSzPts val="1100"/>
              <a:buFont typeface="Arial"/>
              <a:buNone/>
            </a:pPr>
            <a:r>
              <a:rPr lang="ko">
                <a:solidFill>
                  <a:schemeClr val="dk1"/>
                </a:solidFill>
              </a:rPr>
              <a:t>이카운트 선택 이유 : 한국 기업 -&gt; 국내 기업 니즈를 잘 알고 있을 것. 다른 ERP솔루션은 결제를 해야 하거나 많은 기능들이 잠겨있는 반면, 무료 데모 버전을 통해 ERP에 대한 분석이 가능했음.</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ko">
                <a:solidFill>
                  <a:schemeClr val="dk1"/>
                </a:solidFill>
              </a:rPr>
              <a:t>이미지 출처 https://www.ecount.com/kr/</a:t>
            </a:r>
            <a:endParaRPr>
              <a:solidFill>
                <a:schemeClr val="dk1"/>
              </a:solidFill>
            </a:endParaRPr>
          </a:p>
        </p:txBody>
      </p:sp>
      <p:sp>
        <p:nvSpPr>
          <p:cNvPr id="163" name="Google Shape;163;g2c3120847bf_0_502:notes"/>
          <p:cNvSpPr/>
          <p:nvPr>
            <p:ph idx="2" type="sldImg"/>
          </p:nvPr>
        </p:nvSpPr>
        <p:spPr>
          <a:xfrm>
            <a:off x="857413" y="685800"/>
            <a:ext cx="3429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2c3120847bf_0_568:notes"/>
          <p:cNvSpPr txBox="1"/>
          <p:nvPr>
            <p:ph idx="1" type="body"/>
          </p:nvPr>
        </p:nvSpPr>
        <p:spPr>
          <a:xfrm>
            <a:off x="685800" y="4343400"/>
            <a:ext cx="5486400" cy="4114800"/>
          </a:xfrm>
          <a:prstGeom prst="rect">
            <a:avLst/>
          </a:prstGeom>
        </p:spPr>
        <p:txBody>
          <a:bodyPr anchorCtr="0" anchor="t" bIns="55875" lIns="55875" spcFirstLastPara="1" rIns="55875" wrap="square" tIns="55875">
            <a:noAutofit/>
          </a:bodyPr>
          <a:lstStyle/>
          <a:p>
            <a:pPr indent="0" lvl="0" marL="0" rtl="0" algn="l">
              <a:spcBef>
                <a:spcPts val="0"/>
              </a:spcBef>
              <a:spcAft>
                <a:spcPts val="0"/>
              </a:spcAft>
              <a:buNone/>
            </a:pPr>
            <a:r>
              <a:rPr lang="ko"/>
              <a:t>최근 들어 기술의 발전으로 제품 경쟁력의 격차는 줄어들었고, 고객의 페인포인트를 해결해주면서 공통의 비즈니스 목표를 달성할 수 있는 솔루션을 원한다고 한다. 그렇다면 기존의 B2B에 의존하던 기업들도</a:t>
            </a:r>
            <a:endParaRPr/>
          </a:p>
          <a:p>
            <a:pPr indent="0" lvl="0" marL="0" rtl="0" algn="l">
              <a:spcBef>
                <a:spcPts val="0"/>
              </a:spcBef>
              <a:spcAft>
                <a:spcPts val="0"/>
              </a:spcAft>
              <a:buNone/>
            </a:pPr>
            <a:r>
              <a:rPr lang="ko"/>
              <a:t>B2B2C를 접목시키려고 할 것이고, ERP만 사용하던 기업들은 CRM을 추가로 도입하여야 한다. 하지만 이는 규모가 작은 중소기업에게는 부담이 될 수 있다. </a:t>
            </a:r>
            <a:endParaRPr/>
          </a:p>
        </p:txBody>
      </p:sp>
      <p:sp>
        <p:nvSpPr>
          <p:cNvPr id="174" name="Google Shape;174;g2c3120847bf_0_568:notes"/>
          <p:cNvSpPr/>
          <p:nvPr>
            <p:ph idx="2" type="sldImg"/>
          </p:nvPr>
        </p:nvSpPr>
        <p:spPr>
          <a:xfrm>
            <a:off x="857413" y="685800"/>
            <a:ext cx="3429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2c3120847bf_0_516:notes"/>
          <p:cNvSpPr txBox="1"/>
          <p:nvPr>
            <p:ph idx="1" type="body"/>
          </p:nvPr>
        </p:nvSpPr>
        <p:spPr>
          <a:xfrm>
            <a:off x="685800" y="4343400"/>
            <a:ext cx="5486400" cy="4114800"/>
          </a:xfrm>
          <a:prstGeom prst="rect">
            <a:avLst/>
          </a:prstGeom>
        </p:spPr>
        <p:txBody>
          <a:bodyPr anchorCtr="0" anchor="t" bIns="55875" lIns="55875" spcFirstLastPara="1" rIns="55875" wrap="square" tIns="55875">
            <a:noAutofit/>
          </a:bodyPr>
          <a:lstStyle/>
          <a:p>
            <a:pPr indent="-342900" lvl="0" marL="457200" rtl="0" algn="l">
              <a:spcBef>
                <a:spcPts val="0"/>
              </a:spcBef>
              <a:spcAft>
                <a:spcPts val="0"/>
              </a:spcAft>
              <a:buClr>
                <a:srgbClr val="595959"/>
              </a:buClr>
              <a:buSzPts val="1800"/>
              <a:buChar char="●"/>
            </a:pPr>
            <a:r>
              <a:rPr lang="ko">
                <a:solidFill>
                  <a:schemeClr val="dk1"/>
                </a:solidFill>
              </a:rPr>
              <a:t>따라서 우리 ERP는 ERP 본연의 기능을 유지한 채 고객 관리, 상품 판매 예측 등 CRM을 접목시켜서 두 가지 니즈를 충족시키려고 하였다. 이러한 ERP를 필요로 할 기업을 생각해 보았을 때 쿠팡처럼 물류업을 하면서 자체생산과 판매를 하는 기업을 타겟으로 잡았다. 그래서 기존의 ERP 기능과 회원관리, 판매 데이터를 기반으로 한 다양한 분석등이 가능한 ERP를 기획하였다.</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ko">
                <a:solidFill>
                  <a:schemeClr val="dk1"/>
                </a:solidFill>
              </a:rPr>
              <a:t>&lt;기존 ppt 문구 - 필요 없으면 삭제해주세요&gt;</a:t>
            </a:r>
            <a:endParaRPr>
              <a:solidFill>
                <a:schemeClr val="dk1"/>
              </a:solidFill>
            </a:endParaRPr>
          </a:p>
          <a:p>
            <a:pPr indent="0" lvl="0" marL="0" rtl="0" algn="l">
              <a:spcBef>
                <a:spcPts val="0"/>
              </a:spcBef>
              <a:spcAft>
                <a:spcPts val="0"/>
              </a:spcAft>
              <a:buNone/>
            </a:pPr>
            <a:r>
              <a:t/>
            </a:r>
            <a:endParaRPr>
              <a:solidFill>
                <a:schemeClr val="dk1"/>
              </a:solidFill>
            </a:endParaRPr>
          </a:p>
          <a:p>
            <a:pPr indent="-292100" lvl="0" marL="457200" rtl="0" algn="l">
              <a:lnSpc>
                <a:spcPct val="115000"/>
              </a:lnSpc>
              <a:spcBef>
                <a:spcPts val="0"/>
              </a:spcBef>
              <a:spcAft>
                <a:spcPts val="0"/>
              </a:spcAft>
              <a:buClr>
                <a:srgbClr val="595959"/>
              </a:buClr>
              <a:buSzPts val="1000"/>
              <a:buChar char="●"/>
            </a:pPr>
            <a:r>
              <a:rPr lang="ko" sz="1000">
                <a:solidFill>
                  <a:srgbClr val="595959"/>
                </a:solidFill>
              </a:rPr>
              <a:t>JM ERP만의 차별점 </a:t>
            </a:r>
            <a:endParaRPr sz="1000">
              <a:solidFill>
                <a:srgbClr val="595959"/>
              </a:solidFill>
            </a:endParaRPr>
          </a:p>
          <a:p>
            <a:pPr indent="-292100" lvl="1" marL="914400" rtl="0" algn="l">
              <a:lnSpc>
                <a:spcPct val="115000"/>
              </a:lnSpc>
              <a:spcBef>
                <a:spcPts val="0"/>
              </a:spcBef>
              <a:spcAft>
                <a:spcPts val="0"/>
              </a:spcAft>
              <a:buClr>
                <a:srgbClr val="595959"/>
              </a:buClr>
              <a:buSzPts val="1000"/>
              <a:buChar char="○"/>
            </a:pPr>
            <a:r>
              <a:rPr lang="ko" sz="1000">
                <a:solidFill>
                  <a:srgbClr val="595959"/>
                </a:solidFill>
              </a:rPr>
              <a:t>B2B + B2C 영역을 넘나드는 요즘 기업 흐름에 따라</a:t>
            </a:r>
            <a:endParaRPr sz="1000">
              <a:solidFill>
                <a:srgbClr val="595959"/>
              </a:solidFill>
            </a:endParaRPr>
          </a:p>
          <a:p>
            <a:pPr indent="457200" lvl="0" marL="457200" rtl="0" algn="l">
              <a:lnSpc>
                <a:spcPct val="115000"/>
              </a:lnSpc>
              <a:spcBef>
                <a:spcPts val="0"/>
              </a:spcBef>
              <a:spcAft>
                <a:spcPts val="0"/>
              </a:spcAft>
              <a:buClr>
                <a:schemeClr val="dk1"/>
              </a:buClr>
              <a:buSzPts val="1100"/>
              <a:buFont typeface="Arial"/>
              <a:buNone/>
            </a:pPr>
            <a:r>
              <a:rPr lang="ko" sz="1000">
                <a:solidFill>
                  <a:srgbClr val="595959"/>
                </a:solidFill>
              </a:rPr>
              <a:t>두 영역의 pain point를 모두 해결하는 ERP 제작</a:t>
            </a:r>
            <a:endParaRPr sz="1000">
              <a:solidFill>
                <a:srgbClr val="595959"/>
              </a:solidFill>
            </a:endParaRPr>
          </a:p>
          <a:p>
            <a:pPr indent="457200" lvl="0" marL="457200" rtl="0" algn="l">
              <a:lnSpc>
                <a:spcPct val="115000"/>
              </a:lnSpc>
              <a:spcBef>
                <a:spcPts val="0"/>
              </a:spcBef>
              <a:spcAft>
                <a:spcPts val="0"/>
              </a:spcAft>
              <a:buClr>
                <a:schemeClr val="dk1"/>
              </a:buClr>
              <a:buSzPts val="1100"/>
              <a:buFont typeface="Arial"/>
              <a:buNone/>
            </a:pPr>
            <a:r>
              <a:t/>
            </a:r>
            <a:endParaRPr sz="1000">
              <a:solidFill>
                <a:srgbClr val="595959"/>
              </a:solidFill>
            </a:endParaRPr>
          </a:p>
          <a:p>
            <a:pPr indent="-292100" lvl="0" marL="457200" rtl="0" algn="l">
              <a:lnSpc>
                <a:spcPct val="115000"/>
              </a:lnSpc>
              <a:spcBef>
                <a:spcPts val="0"/>
              </a:spcBef>
              <a:spcAft>
                <a:spcPts val="0"/>
              </a:spcAft>
              <a:buClr>
                <a:srgbClr val="595959"/>
              </a:buClr>
              <a:buSzPts val="1000"/>
              <a:buChar char="●"/>
            </a:pPr>
            <a:r>
              <a:rPr lang="ko" sz="1000">
                <a:solidFill>
                  <a:srgbClr val="595959"/>
                </a:solidFill>
              </a:rPr>
              <a:t>기존 ERP 기능 유지 및 보완</a:t>
            </a:r>
            <a:endParaRPr sz="1000">
              <a:solidFill>
                <a:srgbClr val="595959"/>
              </a:solidFill>
            </a:endParaRPr>
          </a:p>
          <a:p>
            <a:pPr indent="0" lvl="0" marL="0" rtl="0" algn="l">
              <a:lnSpc>
                <a:spcPct val="115000"/>
              </a:lnSpc>
              <a:spcBef>
                <a:spcPts val="0"/>
              </a:spcBef>
              <a:spcAft>
                <a:spcPts val="0"/>
              </a:spcAft>
              <a:buClr>
                <a:schemeClr val="dk1"/>
              </a:buClr>
              <a:buSzPts val="1100"/>
              <a:buFont typeface="Arial"/>
              <a:buNone/>
            </a:pPr>
            <a:r>
              <a:t/>
            </a:r>
            <a:endParaRPr sz="1000">
              <a:solidFill>
                <a:srgbClr val="595959"/>
              </a:solidFill>
            </a:endParaRPr>
          </a:p>
          <a:p>
            <a:pPr indent="-292100" lvl="0" marL="457200" rtl="0" algn="l">
              <a:lnSpc>
                <a:spcPct val="115000"/>
              </a:lnSpc>
              <a:spcBef>
                <a:spcPts val="0"/>
              </a:spcBef>
              <a:spcAft>
                <a:spcPts val="0"/>
              </a:spcAft>
              <a:buClr>
                <a:srgbClr val="595959"/>
              </a:buClr>
              <a:buSzPts val="1000"/>
              <a:buChar char="●"/>
            </a:pPr>
            <a:r>
              <a:rPr lang="ko" sz="1000">
                <a:solidFill>
                  <a:srgbClr val="595959"/>
                </a:solidFill>
              </a:rPr>
              <a:t>ERP 고객층 : 물류(쿠팡) + 자체생산(private brand) 중심 기업</a:t>
            </a:r>
            <a:endParaRPr sz="1000">
              <a:solidFill>
                <a:srgbClr val="595959"/>
              </a:solidFill>
            </a:endParaRPr>
          </a:p>
          <a:p>
            <a:pPr indent="-292100" lvl="1" marL="914400" rtl="0" algn="l">
              <a:lnSpc>
                <a:spcPct val="115000"/>
              </a:lnSpc>
              <a:spcBef>
                <a:spcPts val="0"/>
              </a:spcBef>
              <a:spcAft>
                <a:spcPts val="0"/>
              </a:spcAft>
              <a:buClr>
                <a:srgbClr val="595959"/>
              </a:buClr>
              <a:buSzPts val="1000"/>
              <a:buChar char="○"/>
            </a:pPr>
            <a:r>
              <a:rPr lang="ko" sz="1000">
                <a:solidFill>
                  <a:srgbClr val="595959"/>
                </a:solidFill>
              </a:rPr>
              <a:t>소비자 중심 (회원관리, 회원 성향 분석 등)</a:t>
            </a:r>
            <a:endParaRPr sz="1000">
              <a:solidFill>
                <a:srgbClr val="595959"/>
              </a:solidFill>
            </a:endParaRPr>
          </a:p>
          <a:p>
            <a:pPr indent="-292100" lvl="1" marL="914400" rtl="0" algn="l">
              <a:lnSpc>
                <a:spcPct val="115000"/>
              </a:lnSpc>
              <a:spcBef>
                <a:spcPts val="0"/>
              </a:spcBef>
              <a:spcAft>
                <a:spcPts val="0"/>
              </a:spcAft>
              <a:buClr>
                <a:srgbClr val="595959"/>
              </a:buClr>
              <a:buSzPts val="1000"/>
              <a:buChar char="○"/>
            </a:pPr>
            <a:r>
              <a:rPr lang="ko" sz="1000">
                <a:solidFill>
                  <a:srgbClr val="595959"/>
                </a:solidFill>
              </a:rPr>
              <a:t> 기업 데이터를 기반으로 다양한 분석 </a:t>
            </a:r>
            <a:endParaRPr sz="1000">
              <a:solidFill>
                <a:srgbClr val="595959"/>
              </a:solidFill>
            </a:endParaRPr>
          </a:p>
          <a:p>
            <a:pPr indent="0" lvl="0" marL="0" rtl="0" algn="l">
              <a:spcBef>
                <a:spcPts val="0"/>
              </a:spcBef>
              <a:spcAft>
                <a:spcPts val="0"/>
              </a:spcAft>
              <a:buNone/>
            </a:pPr>
            <a:r>
              <a:t/>
            </a:r>
            <a:endParaRPr>
              <a:solidFill>
                <a:schemeClr val="dk1"/>
              </a:solidFill>
            </a:endParaRPr>
          </a:p>
        </p:txBody>
      </p:sp>
      <p:sp>
        <p:nvSpPr>
          <p:cNvPr id="192" name="Google Shape;192;g2c3120847bf_0_516:notes"/>
          <p:cNvSpPr/>
          <p:nvPr>
            <p:ph idx="2" type="sldImg"/>
          </p:nvPr>
        </p:nvSpPr>
        <p:spPr>
          <a:xfrm>
            <a:off x="857413" y="685800"/>
            <a:ext cx="3429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ko"/>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 Id="rId4" Type="http://schemas.openxmlformats.org/officeDocument/2006/relationships/image" Target="../media/image14.png"/><Relationship Id="rId5" Type="http://schemas.openxmlformats.org/officeDocument/2006/relationships/image" Target="../media/image12.png"/><Relationship Id="rId6" Type="http://schemas.openxmlformats.org/officeDocument/2006/relationships/image" Target="../media/image3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2.png"/><Relationship Id="rId4" Type="http://schemas.openxmlformats.org/officeDocument/2006/relationships/image" Target="../media/image36.png"/><Relationship Id="rId5" Type="http://schemas.openxmlformats.org/officeDocument/2006/relationships/image" Target="../media/image132.png"/><Relationship Id="rId6" Type="http://schemas.openxmlformats.org/officeDocument/2006/relationships/image" Target="../media/image14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37.png"/><Relationship Id="rId4" Type="http://schemas.openxmlformats.org/officeDocument/2006/relationships/image" Target="../media/image224.png"/></Relationships>
</file>

<file path=ppt/slides/_rels/slide13.xml.rels><?xml version="1.0" encoding="UTF-8" standalone="yes"?><Relationships xmlns="http://schemas.openxmlformats.org/package/2006/relationships"><Relationship Id="rId11" Type="http://schemas.openxmlformats.org/officeDocument/2006/relationships/image" Target="../media/image53.png"/><Relationship Id="rId10" Type="http://schemas.openxmlformats.org/officeDocument/2006/relationships/image" Target="../media/image40.png"/><Relationship Id="rId13" Type="http://schemas.openxmlformats.org/officeDocument/2006/relationships/image" Target="../media/image51.png"/><Relationship Id="rId12" Type="http://schemas.openxmlformats.org/officeDocument/2006/relationships/image" Target="../media/image46.jpg"/><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2.png"/><Relationship Id="rId4" Type="http://schemas.openxmlformats.org/officeDocument/2006/relationships/image" Target="../media/image35.png"/><Relationship Id="rId9" Type="http://schemas.openxmlformats.org/officeDocument/2006/relationships/image" Target="../media/image39.png"/><Relationship Id="rId15" Type="http://schemas.openxmlformats.org/officeDocument/2006/relationships/image" Target="../media/image43.gif"/><Relationship Id="rId14" Type="http://schemas.openxmlformats.org/officeDocument/2006/relationships/image" Target="../media/image49.png"/><Relationship Id="rId17" Type="http://schemas.openxmlformats.org/officeDocument/2006/relationships/image" Target="../media/image52.png"/><Relationship Id="rId16" Type="http://schemas.openxmlformats.org/officeDocument/2006/relationships/image" Target="../media/image45.png"/><Relationship Id="rId5" Type="http://schemas.openxmlformats.org/officeDocument/2006/relationships/image" Target="../media/image44.png"/><Relationship Id="rId6" Type="http://schemas.openxmlformats.org/officeDocument/2006/relationships/image" Target="../media/image41.png"/><Relationship Id="rId18" Type="http://schemas.openxmlformats.org/officeDocument/2006/relationships/image" Target="../media/image48.png"/><Relationship Id="rId7" Type="http://schemas.openxmlformats.org/officeDocument/2006/relationships/image" Target="../media/image42.png"/><Relationship Id="rId8" Type="http://schemas.openxmlformats.org/officeDocument/2006/relationships/image" Target="../media/image3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38.png"/><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2.png"/><Relationship Id="rId4" Type="http://schemas.openxmlformats.org/officeDocument/2006/relationships/image" Target="../media/image54.png"/><Relationship Id="rId5" Type="http://schemas.openxmlformats.org/officeDocument/2006/relationships/image" Target="../media/image56.png"/><Relationship Id="rId6" Type="http://schemas.openxmlformats.org/officeDocument/2006/relationships/image" Target="../media/image6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2.png"/><Relationship Id="rId4" Type="http://schemas.openxmlformats.org/officeDocument/2006/relationships/image" Target="../media/image36.png"/><Relationship Id="rId5" Type="http://schemas.openxmlformats.org/officeDocument/2006/relationships/image" Target="../media/image5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2.png"/><Relationship Id="rId4" Type="http://schemas.openxmlformats.org/officeDocument/2006/relationships/image" Target="../media/image36.png"/><Relationship Id="rId5" Type="http://schemas.openxmlformats.org/officeDocument/2006/relationships/image" Target="../media/image7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2.png"/><Relationship Id="rId4" Type="http://schemas.openxmlformats.org/officeDocument/2006/relationships/image" Target="../media/image9.png"/><Relationship Id="rId5" Type="http://schemas.openxmlformats.org/officeDocument/2006/relationships/image" Target="../media/image1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2.png"/><Relationship Id="rId4" Type="http://schemas.openxmlformats.org/officeDocument/2006/relationships/image" Target="../media/image36.png"/><Relationship Id="rId5" Type="http://schemas.openxmlformats.org/officeDocument/2006/relationships/image" Target="../media/image9.png"/><Relationship Id="rId6" Type="http://schemas.openxmlformats.org/officeDocument/2006/relationships/image" Target="../media/image67.png"/><Relationship Id="rId7" Type="http://schemas.openxmlformats.org/officeDocument/2006/relationships/image" Target="../media/image61.png"/></Relationships>
</file>

<file path=ppt/slides/_rels/slide21.xml.rels><?xml version="1.0" encoding="UTF-8" standalone="yes"?><Relationships xmlns="http://schemas.openxmlformats.org/package/2006/relationships"><Relationship Id="rId10" Type="http://schemas.openxmlformats.org/officeDocument/2006/relationships/image" Target="../media/image84.png"/><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2.png"/><Relationship Id="rId4" Type="http://schemas.openxmlformats.org/officeDocument/2006/relationships/image" Target="../media/image36.png"/><Relationship Id="rId9" Type="http://schemas.openxmlformats.org/officeDocument/2006/relationships/image" Target="../media/image75.jpg"/><Relationship Id="rId5" Type="http://schemas.openxmlformats.org/officeDocument/2006/relationships/image" Target="../media/image66.png"/><Relationship Id="rId6" Type="http://schemas.openxmlformats.org/officeDocument/2006/relationships/image" Target="../media/image76.jpg"/><Relationship Id="rId7" Type="http://schemas.openxmlformats.org/officeDocument/2006/relationships/image" Target="../media/image80.jpg"/><Relationship Id="rId8" Type="http://schemas.openxmlformats.org/officeDocument/2006/relationships/image" Target="../media/image91.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2.png"/><Relationship Id="rId4" Type="http://schemas.openxmlformats.org/officeDocument/2006/relationships/image" Target="../media/image36.png"/><Relationship Id="rId5" Type="http://schemas.openxmlformats.org/officeDocument/2006/relationships/image" Target="../media/image81.png"/><Relationship Id="rId6" Type="http://schemas.openxmlformats.org/officeDocument/2006/relationships/image" Target="../media/image7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38.png"/><Relationship Id="rId4" Type="http://schemas.openxmlformats.org/officeDocument/2006/relationships/image" Target="../media/image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2.png"/><Relationship Id="rId4" Type="http://schemas.openxmlformats.org/officeDocument/2006/relationships/image" Target="../media/image8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2.png"/><Relationship Id="rId4" Type="http://schemas.openxmlformats.org/officeDocument/2006/relationships/image" Target="../media/image8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2.png"/><Relationship Id="rId4" Type="http://schemas.openxmlformats.org/officeDocument/2006/relationships/image" Target="../media/image95.png"/><Relationship Id="rId5" Type="http://schemas.openxmlformats.org/officeDocument/2006/relationships/image" Target="../media/image8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2.png"/><Relationship Id="rId4" Type="http://schemas.openxmlformats.org/officeDocument/2006/relationships/image" Target="../media/image95.png"/><Relationship Id="rId5" Type="http://schemas.openxmlformats.org/officeDocument/2006/relationships/image" Target="../media/image10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2.png"/><Relationship Id="rId4" Type="http://schemas.openxmlformats.org/officeDocument/2006/relationships/image" Target="../media/image36.png"/><Relationship Id="rId5" Type="http://schemas.openxmlformats.org/officeDocument/2006/relationships/image" Target="../media/image9.png"/><Relationship Id="rId6" Type="http://schemas.openxmlformats.org/officeDocument/2006/relationships/image" Target="../media/image95.png"/><Relationship Id="rId7" Type="http://schemas.openxmlformats.org/officeDocument/2006/relationships/image" Target="../media/image89.png"/><Relationship Id="rId8" Type="http://schemas.openxmlformats.org/officeDocument/2006/relationships/image" Target="../media/image9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2.png"/><Relationship Id="rId4" Type="http://schemas.openxmlformats.org/officeDocument/2006/relationships/image" Target="../media/image36.png"/><Relationship Id="rId5" Type="http://schemas.openxmlformats.org/officeDocument/2006/relationships/image" Target="../media/image9.png"/><Relationship Id="rId6" Type="http://schemas.openxmlformats.org/officeDocument/2006/relationships/image" Target="../media/image95.png"/><Relationship Id="rId7" Type="http://schemas.openxmlformats.org/officeDocument/2006/relationships/image" Target="../media/image98.png"/><Relationship Id="rId8" Type="http://schemas.openxmlformats.org/officeDocument/2006/relationships/image" Target="../media/image9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38.pn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2.png"/><Relationship Id="rId4" Type="http://schemas.openxmlformats.org/officeDocument/2006/relationships/image" Target="../media/image36.png"/><Relationship Id="rId5" Type="http://schemas.openxmlformats.org/officeDocument/2006/relationships/image" Target="../media/image9.png"/><Relationship Id="rId6" Type="http://schemas.openxmlformats.org/officeDocument/2006/relationships/image" Target="../media/image100.png"/><Relationship Id="rId7" Type="http://schemas.openxmlformats.org/officeDocument/2006/relationships/image" Target="../media/image10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2.png"/><Relationship Id="rId4" Type="http://schemas.openxmlformats.org/officeDocument/2006/relationships/image" Target="../media/image100.png"/><Relationship Id="rId5" Type="http://schemas.openxmlformats.org/officeDocument/2006/relationships/image" Target="../media/image9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2.png"/><Relationship Id="rId4" Type="http://schemas.openxmlformats.org/officeDocument/2006/relationships/image" Target="../media/image100.png"/><Relationship Id="rId5" Type="http://schemas.openxmlformats.org/officeDocument/2006/relationships/image" Target="../media/image101.png"/><Relationship Id="rId6" Type="http://schemas.openxmlformats.org/officeDocument/2006/relationships/image" Target="../media/image10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2.png"/><Relationship Id="rId4" Type="http://schemas.openxmlformats.org/officeDocument/2006/relationships/image" Target="../media/image36.png"/><Relationship Id="rId5" Type="http://schemas.openxmlformats.org/officeDocument/2006/relationships/image" Target="../media/image100.png"/><Relationship Id="rId6" Type="http://schemas.openxmlformats.org/officeDocument/2006/relationships/image" Target="../media/image107.png"/><Relationship Id="rId7" Type="http://schemas.openxmlformats.org/officeDocument/2006/relationships/image" Target="../media/image140.png"/><Relationship Id="rId8" Type="http://schemas.openxmlformats.org/officeDocument/2006/relationships/image" Target="../media/image10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2.png"/><Relationship Id="rId4" Type="http://schemas.openxmlformats.org/officeDocument/2006/relationships/image" Target="../media/image100.png"/><Relationship Id="rId5" Type="http://schemas.openxmlformats.org/officeDocument/2006/relationships/image" Target="../media/image106.png"/><Relationship Id="rId6" Type="http://schemas.openxmlformats.org/officeDocument/2006/relationships/image" Target="../media/image11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2.png"/><Relationship Id="rId4" Type="http://schemas.openxmlformats.org/officeDocument/2006/relationships/image" Target="../media/image129.png"/><Relationship Id="rId5" Type="http://schemas.openxmlformats.org/officeDocument/2006/relationships/image" Target="../media/image10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2.png"/><Relationship Id="rId4" Type="http://schemas.openxmlformats.org/officeDocument/2006/relationships/image" Target="../media/image129.png"/><Relationship Id="rId5" Type="http://schemas.openxmlformats.org/officeDocument/2006/relationships/image" Target="../media/image120.png"/><Relationship Id="rId6" Type="http://schemas.openxmlformats.org/officeDocument/2006/relationships/image" Target="../media/image11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2.png"/><Relationship Id="rId4" Type="http://schemas.openxmlformats.org/officeDocument/2006/relationships/image" Target="../media/image129.png"/><Relationship Id="rId5" Type="http://schemas.openxmlformats.org/officeDocument/2006/relationships/image" Target="../media/image12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2.png"/><Relationship Id="rId4" Type="http://schemas.openxmlformats.org/officeDocument/2006/relationships/image" Target="../media/image36.png"/><Relationship Id="rId5" Type="http://schemas.openxmlformats.org/officeDocument/2006/relationships/image" Target="../media/image9.png"/><Relationship Id="rId6" Type="http://schemas.openxmlformats.org/officeDocument/2006/relationships/image" Target="../media/image129.png"/><Relationship Id="rId7" Type="http://schemas.openxmlformats.org/officeDocument/2006/relationships/image" Target="../media/image11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2.png"/><Relationship Id="rId4" Type="http://schemas.openxmlformats.org/officeDocument/2006/relationships/image" Target="../media/image129.png"/><Relationship Id="rId5" Type="http://schemas.openxmlformats.org/officeDocument/2006/relationships/image" Target="../media/image116.png"/><Relationship Id="rId6" Type="http://schemas.openxmlformats.org/officeDocument/2006/relationships/image" Target="../media/image11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2.png"/><Relationship Id="rId4" Type="http://schemas.openxmlformats.org/officeDocument/2006/relationships/image" Target="../media/image6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2.png"/><Relationship Id="rId4" Type="http://schemas.openxmlformats.org/officeDocument/2006/relationships/image" Target="../media/image36.png"/><Relationship Id="rId5" Type="http://schemas.openxmlformats.org/officeDocument/2006/relationships/image" Target="../media/image124.png"/><Relationship Id="rId6" Type="http://schemas.openxmlformats.org/officeDocument/2006/relationships/image" Target="../media/image12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2.png"/><Relationship Id="rId4" Type="http://schemas.openxmlformats.org/officeDocument/2006/relationships/image" Target="../media/image36.png"/><Relationship Id="rId5" Type="http://schemas.openxmlformats.org/officeDocument/2006/relationships/image" Target="../media/image9.png"/><Relationship Id="rId6" Type="http://schemas.openxmlformats.org/officeDocument/2006/relationships/image" Target="../media/image124.png"/><Relationship Id="rId7" Type="http://schemas.openxmlformats.org/officeDocument/2006/relationships/image" Target="../media/image128.png"/><Relationship Id="rId8" Type="http://schemas.openxmlformats.org/officeDocument/2006/relationships/image" Target="../media/image125.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2.png"/><Relationship Id="rId4" Type="http://schemas.openxmlformats.org/officeDocument/2006/relationships/image" Target="../media/image36.png"/><Relationship Id="rId5" Type="http://schemas.openxmlformats.org/officeDocument/2006/relationships/image" Target="../media/image9.png"/><Relationship Id="rId6" Type="http://schemas.openxmlformats.org/officeDocument/2006/relationships/image" Target="../media/image124.png"/><Relationship Id="rId7" Type="http://schemas.openxmlformats.org/officeDocument/2006/relationships/image" Target="../media/image127.png"/><Relationship Id="rId8" Type="http://schemas.openxmlformats.org/officeDocument/2006/relationships/image" Target="../media/image13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 Id="rId3" Type="http://schemas.openxmlformats.org/officeDocument/2006/relationships/image" Target="../media/image38.png"/><Relationship Id="rId4" Type="http://schemas.openxmlformats.org/officeDocument/2006/relationships/image" Target="../media/image5.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 Id="rId3" Type="http://schemas.openxmlformats.org/officeDocument/2006/relationships/image" Target="../media/image2.png"/><Relationship Id="rId4" Type="http://schemas.openxmlformats.org/officeDocument/2006/relationships/image" Target="../media/image36.png"/><Relationship Id="rId5" Type="http://schemas.openxmlformats.org/officeDocument/2006/relationships/image" Target="../media/image9.png"/><Relationship Id="rId6" Type="http://schemas.openxmlformats.org/officeDocument/2006/relationships/image" Target="../media/image124.png"/><Relationship Id="rId7" Type="http://schemas.openxmlformats.org/officeDocument/2006/relationships/image" Target="../media/image13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 Id="rId3" Type="http://schemas.openxmlformats.org/officeDocument/2006/relationships/image" Target="../media/image38.png"/><Relationship Id="rId4" Type="http://schemas.openxmlformats.org/officeDocument/2006/relationships/image" Target="../media/image5.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 Id="rId3" Type="http://schemas.openxmlformats.org/officeDocument/2006/relationships/image" Target="../media/image2.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 Id="rId3" Type="http://schemas.openxmlformats.org/officeDocument/2006/relationships/image" Target="../media/image2.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 Id="rId3" Type="http://schemas.openxmlformats.org/officeDocument/2006/relationships/image" Target="../media/image2.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 Id="rId3"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0.png"/><Relationship Id="rId4" Type="http://schemas.openxmlformats.org/officeDocument/2006/relationships/image" Target="../media/image6.png"/><Relationship Id="rId10" Type="http://schemas.openxmlformats.org/officeDocument/2006/relationships/image" Target="../media/image21.png"/><Relationship Id="rId9" Type="http://schemas.openxmlformats.org/officeDocument/2006/relationships/image" Target="../media/image8.png"/><Relationship Id="rId5" Type="http://schemas.openxmlformats.org/officeDocument/2006/relationships/image" Target="../media/image2.png"/><Relationship Id="rId6" Type="http://schemas.openxmlformats.org/officeDocument/2006/relationships/image" Target="../media/image15.png"/><Relationship Id="rId7" Type="http://schemas.openxmlformats.org/officeDocument/2006/relationships/image" Target="../media/image13.png"/><Relationship Id="rId8" Type="http://schemas.openxmlformats.org/officeDocument/2006/relationships/image" Target="../media/image18.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 Id="rId3" Type="http://schemas.openxmlformats.org/officeDocument/2006/relationships/image" Target="../media/image2.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 Id="rId3" Type="http://schemas.openxmlformats.org/officeDocument/2006/relationships/image" Target="../media/image38.png"/><Relationship Id="rId4" Type="http://schemas.openxmlformats.org/officeDocument/2006/relationships/image" Target="../media/image5.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2.xml"/><Relationship Id="rId3" Type="http://schemas.openxmlformats.org/officeDocument/2006/relationships/image" Target="../media/image153.png"/><Relationship Id="rId4" Type="http://schemas.openxmlformats.org/officeDocument/2006/relationships/image" Target="../media/image131.png"/><Relationship Id="rId5" Type="http://schemas.openxmlformats.org/officeDocument/2006/relationships/image" Target="../media/image138.png"/><Relationship Id="rId6" Type="http://schemas.openxmlformats.org/officeDocument/2006/relationships/image" Target="../media/image145.png"/><Relationship Id="rId7" Type="http://schemas.openxmlformats.org/officeDocument/2006/relationships/image" Target="../media/image135.png"/></Relationships>
</file>

<file path=ppt/slides/_rels/slide53.xml.rels><?xml version="1.0" encoding="UTF-8" standalone="yes"?><Relationships xmlns="http://schemas.openxmlformats.org/package/2006/relationships"><Relationship Id="rId11" Type="http://schemas.openxmlformats.org/officeDocument/2006/relationships/image" Target="../media/image154.png"/><Relationship Id="rId10" Type="http://schemas.openxmlformats.org/officeDocument/2006/relationships/image" Target="../media/image155.png"/><Relationship Id="rId13" Type="http://schemas.openxmlformats.org/officeDocument/2006/relationships/image" Target="../media/image37.png"/><Relationship Id="rId12" Type="http://schemas.openxmlformats.org/officeDocument/2006/relationships/image" Target="../media/image159.png"/><Relationship Id="rId1" Type="http://schemas.openxmlformats.org/officeDocument/2006/relationships/slideLayout" Target="../slideLayouts/slideLayout1.xml"/><Relationship Id="rId2" Type="http://schemas.openxmlformats.org/officeDocument/2006/relationships/notesSlide" Target="../notesSlides/notesSlide53.xml"/><Relationship Id="rId3" Type="http://schemas.openxmlformats.org/officeDocument/2006/relationships/image" Target="../media/image137.png"/><Relationship Id="rId4" Type="http://schemas.openxmlformats.org/officeDocument/2006/relationships/image" Target="../media/image134.png"/><Relationship Id="rId9" Type="http://schemas.openxmlformats.org/officeDocument/2006/relationships/image" Target="../media/image151.png"/><Relationship Id="rId15" Type="http://schemas.openxmlformats.org/officeDocument/2006/relationships/image" Target="../media/image172.png"/><Relationship Id="rId14" Type="http://schemas.openxmlformats.org/officeDocument/2006/relationships/image" Target="../media/image158.png"/><Relationship Id="rId16" Type="http://schemas.openxmlformats.org/officeDocument/2006/relationships/image" Target="../media/image257.png"/><Relationship Id="rId5" Type="http://schemas.openxmlformats.org/officeDocument/2006/relationships/image" Target="../media/image2.png"/><Relationship Id="rId6" Type="http://schemas.openxmlformats.org/officeDocument/2006/relationships/image" Target="../media/image147.png"/><Relationship Id="rId7" Type="http://schemas.openxmlformats.org/officeDocument/2006/relationships/image" Target="../media/image146.png"/><Relationship Id="rId8" Type="http://schemas.openxmlformats.org/officeDocument/2006/relationships/image" Target="../media/image149.png"/></Relationships>
</file>

<file path=ppt/slides/_rels/slide54.xml.rels><?xml version="1.0" encoding="UTF-8" standalone="yes"?><Relationships xmlns="http://schemas.openxmlformats.org/package/2006/relationships"><Relationship Id="rId10" Type="http://schemas.openxmlformats.org/officeDocument/2006/relationships/image" Target="../media/image168.png"/><Relationship Id="rId1" Type="http://schemas.openxmlformats.org/officeDocument/2006/relationships/slideLayout" Target="../slideLayouts/slideLayout1.xml"/><Relationship Id="rId2" Type="http://schemas.openxmlformats.org/officeDocument/2006/relationships/notesSlide" Target="../notesSlides/notesSlide54.xml"/><Relationship Id="rId3" Type="http://schemas.openxmlformats.org/officeDocument/2006/relationships/image" Target="../media/image176.png"/><Relationship Id="rId4" Type="http://schemas.openxmlformats.org/officeDocument/2006/relationships/image" Target="../media/image167.png"/><Relationship Id="rId9" Type="http://schemas.openxmlformats.org/officeDocument/2006/relationships/image" Target="../media/image37.png"/><Relationship Id="rId5" Type="http://schemas.openxmlformats.org/officeDocument/2006/relationships/image" Target="../media/image2.png"/><Relationship Id="rId6" Type="http://schemas.openxmlformats.org/officeDocument/2006/relationships/image" Target="../media/image166.png"/><Relationship Id="rId7" Type="http://schemas.openxmlformats.org/officeDocument/2006/relationships/image" Target="../media/image162.png"/><Relationship Id="rId8" Type="http://schemas.openxmlformats.org/officeDocument/2006/relationships/image" Target="../media/image160.png"/></Relationships>
</file>

<file path=ppt/slides/_rels/slide55.xml.rels><?xml version="1.0" encoding="UTF-8" standalone="yes"?><Relationships xmlns="http://schemas.openxmlformats.org/package/2006/relationships"><Relationship Id="rId10" Type="http://schemas.openxmlformats.org/officeDocument/2006/relationships/image" Target="../media/image190.png"/><Relationship Id="rId1" Type="http://schemas.openxmlformats.org/officeDocument/2006/relationships/slideLayout" Target="../slideLayouts/slideLayout1.xml"/><Relationship Id="rId2" Type="http://schemas.openxmlformats.org/officeDocument/2006/relationships/notesSlide" Target="../notesSlides/notesSlide55.xml"/><Relationship Id="rId3" Type="http://schemas.openxmlformats.org/officeDocument/2006/relationships/image" Target="../media/image177.png"/><Relationship Id="rId4" Type="http://schemas.openxmlformats.org/officeDocument/2006/relationships/image" Target="../media/image2.png"/><Relationship Id="rId9" Type="http://schemas.openxmlformats.org/officeDocument/2006/relationships/image" Target="../media/image175.png"/><Relationship Id="rId5" Type="http://schemas.openxmlformats.org/officeDocument/2006/relationships/image" Target="../media/image37.png"/><Relationship Id="rId6" Type="http://schemas.openxmlformats.org/officeDocument/2006/relationships/image" Target="../media/image171.png"/><Relationship Id="rId7" Type="http://schemas.openxmlformats.org/officeDocument/2006/relationships/image" Target="../media/image164.png"/><Relationship Id="rId8" Type="http://schemas.openxmlformats.org/officeDocument/2006/relationships/image" Target="../media/image178.png"/></Relationships>
</file>

<file path=ppt/slides/_rels/slide56.xml.rels><?xml version="1.0" encoding="UTF-8" standalone="yes"?><Relationships xmlns="http://schemas.openxmlformats.org/package/2006/relationships"><Relationship Id="rId11" Type="http://schemas.openxmlformats.org/officeDocument/2006/relationships/image" Target="../media/image187.png"/><Relationship Id="rId10" Type="http://schemas.openxmlformats.org/officeDocument/2006/relationships/image" Target="../media/image5.png"/><Relationship Id="rId13" Type="http://schemas.openxmlformats.org/officeDocument/2006/relationships/image" Target="../media/image194.png"/><Relationship Id="rId12" Type="http://schemas.openxmlformats.org/officeDocument/2006/relationships/image" Target="../media/image37.png"/><Relationship Id="rId1" Type="http://schemas.openxmlformats.org/officeDocument/2006/relationships/slideLayout" Target="../slideLayouts/slideLayout1.xml"/><Relationship Id="rId2" Type="http://schemas.openxmlformats.org/officeDocument/2006/relationships/notesSlide" Target="../notesSlides/notesSlide56.xml"/><Relationship Id="rId3" Type="http://schemas.openxmlformats.org/officeDocument/2006/relationships/image" Target="../media/image179.png"/><Relationship Id="rId4" Type="http://schemas.openxmlformats.org/officeDocument/2006/relationships/image" Target="../media/image173.png"/><Relationship Id="rId9" Type="http://schemas.openxmlformats.org/officeDocument/2006/relationships/image" Target="../media/image183.png"/><Relationship Id="rId15" Type="http://schemas.openxmlformats.org/officeDocument/2006/relationships/image" Target="../media/image196.png"/><Relationship Id="rId14" Type="http://schemas.openxmlformats.org/officeDocument/2006/relationships/image" Target="../media/image191.png"/><Relationship Id="rId17" Type="http://schemas.openxmlformats.org/officeDocument/2006/relationships/image" Target="../media/image205.png"/><Relationship Id="rId16" Type="http://schemas.openxmlformats.org/officeDocument/2006/relationships/image" Target="../media/image200.png"/><Relationship Id="rId5" Type="http://schemas.openxmlformats.org/officeDocument/2006/relationships/image" Target="../media/image180.png"/><Relationship Id="rId6" Type="http://schemas.openxmlformats.org/officeDocument/2006/relationships/image" Target="../media/image228.png"/><Relationship Id="rId18" Type="http://schemas.openxmlformats.org/officeDocument/2006/relationships/image" Target="../media/image198.png"/><Relationship Id="rId7" Type="http://schemas.openxmlformats.org/officeDocument/2006/relationships/image" Target="../media/image185.png"/><Relationship Id="rId8" Type="http://schemas.openxmlformats.org/officeDocument/2006/relationships/image" Target="../media/image188.png"/></Relationships>
</file>

<file path=ppt/slides/_rels/slide57.xml.rels><?xml version="1.0" encoding="UTF-8" standalone="yes"?><Relationships xmlns="http://schemas.openxmlformats.org/package/2006/relationships"><Relationship Id="rId20" Type="http://schemas.openxmlformats.org/officeDocument/2006/relationships/image" Target="../media/image225.png"/><Relationship Id="rId22" Type="http://schemas.openxmlformats.org/officeDocument/2006/relationships/image" Target="../media/image219.png"/><Relationship Id="rId21" Type="http://schemas.openxmlformats.org/officeDocument/2006/relationships/image" Target="../media/image241.png"/><Relationship Id="rId24" Type="http://schemas.openxmlformats.org/officeDocument/2006/relationships/image" Target="../media/image221.png"/><Relationship Id="rId23" Type="http://schemas.openxmlformats.org/officeDocument/2006/relationships/image" Target="../media/image243.png"/><Relationship Id="rId1" Type="http://schemas.openxmlformats.org/officeDocument/2006/relationships/slideLayout" Target="../slideLayouts/slideLayout1.xml"/><Relationship Id="rId2" Type="http://schemas.openxmlformats.org/officeDocument/2006/relationships/notesSlide" Target="../notesSlides/notesSlide57.xml"/><Relationship Id="rId3" Type="http://schemas.openxmlformats.org/officeDocument/2006/relationships/image" Target="../media/image2.png"/><Relationship Id="rId4" Type="http://schemas.openxmlformats.org/officeDocument/2006/relationships/image" Target="../media/image203.png"/><Relationship Id="rId9" Type="http://schemas.openxmlformats.org/officeDocument/2006/relationships/image" Target="../media/image215.png"/><Relationship Id="rId26" Type="http://schemas.openxmlformats.org/officeDocument/2006/relationships/image" Target="../media/image230.png"/><Relationship Id="rId25" Type="http://schemas.openxmlformats.org/officeDocument/2006/relationships/image" Target="../media/image227.png"/><Relationship Id="rId27" Type="http://schemas.openxmlformats.org/officeDocument/2006/relationships/image" Target="../media/image246.png"/><Relationship Id="rId5" Type="http://schemas.openxmlformats.org/officeDocument/2006/relationships/image" Target="../media/image206.png"/><Relationship Id="rId6" Type="http://schemas.openxmlformats.org/officeDocument/2006/relationships/image" Target="../media/image199.png"/><Relationship Id="rId7" Type="http://schemas.openxmlformats.org/officeDocument/2006/relationships/image" Target="../media/image249.png"/><Relationship Id="rId8" Type="http://schemas.openxmlformats.org/officeDocument/2006/relationships/image" Target="../media/image204.png"/><Relationship Id="rId11" Type="http://schemas.openxmlformats.org/officeDocument/2006/relationships/image" Target="../media/image222.png"/><Relationship Id="rId10" Type="http://schemas.openxmlformats.org/officeDocument/2006/relationships/image" Target="../media/image208.png"/><Relationship Id="rId13" Type="http://schemas.openxmlformats.org/officeDocument/2006/relationships/image" Target="../media/image37.png"/><Relationship Id="rId12" Type="http://schemas.openxmlformats.org/officeDocument/2006/relationships/image" Target="../media/image212.png"/><Relationship Id="rId15" Type="http://schemas.openxmlformats.org/officeDocument/2006/relationships/image" Target="../media/image211.png"/><Relationship Id="rId14" Type="http://schemas.openxmlformats.org/officeDocument/2006/relationships/image" Target="../media/image217.png"/><Relationship Id="rId17" Type="http://schemas.openxmlformats.org/officeDocument/2006/relationships/image" Target="../media/image220.png"/><Relationship Id="rId16" Type="http://schemas.openxmlformats.org/officeDocument/2006/relationships/image" Target="../media/image213.png"/><Relationship Id="rId19" Type="http://schemas.openxmlformats.org/officeDocument/2006/relationships/image" Target="../media/image218.png"/><Relationship Id="rId18" Type="http://schemas.openxmlformats.org/officeDocument/2006/relationships/image" Target="../media/image226.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8.xml"/><Relationship Id="rId3" Type="http://schemas.openxmlformats.org/officeDocument/2006/relationships/image" Target="../media/image235.png"/><Relationship Id="rId4" Type="http://schemas.openxmlformats.org/officeDocument/2006/relationships/image" Target="../media/image29.png"/><Relationship Id="rId9" Type="http://schemas.openxmlformats.org/officeDocument/2006/relationships/image" Target="../media/image252.png"/><Relationship Id="rId5" Type="http://schemas.openxmlformats.org/officeDocument/2006/relationships/image" Target="../media/image24.png"/><Relationship Id="rId6" Type="http://schemas.openxmlformats.org/officeDocument/2006/relationships/image" Target="../media/image2.png"/><Relationship Id="rId7" Type="http://schemas.openxmlformats.org/officeDocument/2006/relationships/image" Target="../media/image237.png"/><Relationship Id="rId8" Type="http://schemas.openxmlformats.org/officeDocument/2006/relationships/image" Target="../media/image242.png"/><Relationship Id="rId11" Type="http://schemas.openxmlformats.org/officeDocument/2006/relationships/image" Target="../media/image37.png"/><Relationship Id="rId10" Type="http://schemas.openxmlformats.org/officeDocument/2006/relationships/image" Target="../media/image245.png"/><Relationship Id="rId13" Type="http://schemas.openxmlformats.org/officeDocument/2006/relationships/image" Target="../media/image256.png"/><Relationship Id="rId12" Type="http://schemas.openxmlformats.org/officeDocument/2006/relationships/image" Target="../media/image260.png"/><Relationship Id="rId15" Type="http://schemas.openxmlformats.org/officeDocument/2006/relationships/image" Target="../media/image259.png"/><Relationship Id="rId14" Type="http://schemas.openxmlformats.org/officeDocument/2006/relationships/image" Target="../media/image247.png"/><Relationship Id="rId17" Type="http://schemas.openxmlformats.org/officeDocument/2006/relationships/image" Target="../media/image255.png"/><Relationship Id="rId16" Type="http://schemas.openxmlformats.org/officeDocument/2006/relationships/image" Target="../media/image253.png"/><Relationship Id="rId18" Type="http://schemas.openxmlformats.org/officeDocument/2006/relationships/image" Target="../media/image25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23.png"/><Relationship Id="rId4" Type="http://schemas.openxmlformats.org/officeDocument/2006/relationships/image" Target="../media/image2.png"/><Relationship Id="rId5" Type="http://schemas.openxmlformats.org/officeDocument/2006/relationships/image" Target="../media/image16.png"/><Relationship Id="rId6" Type="http://schemas.openxmlformats.org/officeDocument/2006/relationships/image" Target="../media/image17.png"/><Relationship Id="rId7" Type="http://schemas.openxmlformats.org/officeDocument/2006/relationships/image" Target="../media/image25.png"/><Relationship Id="rId8" Type="http://schemas.openxmlformats.org/officeDocument/2006/relationships/image" Target="../media/image7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2.png"/><Relationship Id="rId4" Type="http://schemas.openxmlformats.org/officeDocument/2006/relationships/image" Target="../media/image2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2.png"/><Relationship Id="rId4" Type="http://schemas.openxmlformats.org/officeDocument/2006/relationships/image" Target="../media/image20.png"/><Relationship Id="rId5" Type="http://schemas.openxmlformats.org/officeDocument/2006/relationships/image" Target="../media/image19.png"/><Relationship Id="rId6" Type="http://schemas.openxmlformats.org/officeDocument/2006/relationships/image" Target="../media/image2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2.png"/><Relationship Id="rId4" Type="http://schemas.openxmlformats.org/officeDocument/2006/relationships/image" Target="../media/image22.png"/><Relationship Id="rId5" Type="http://schemas.openxmlformats.org/officeDocument/2006/relationships/image" Target="../media/image28.png"/><Relationship Id="rId6" Type="http://schemas.openxmlformats.org/officeDocument/2006/relationships/image" Target="../media/image77.png"/><Relationship Id="rId7" Type="http://schemas.openxmlformats.org/officeDocument/2006/relationships/image" Target="../media/image29.png"/><Relationship Id="rId8"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4F9"/>
        </a:solidFill>
      </p:bgPr>
    </p:bg>
    <p:spTree>
      <p:nvGrpSpPr>
        <p:cNvPr id="53" name="Shape 53"/>
        <p:cNvGrpSpPr/>
        <p:nvPr/>
      </p:nvGrpSpPr>
      <p:grpSpPr>
        <a:xfrm>
          <a:off x="0" y="0"/>
          <a:ext cx="0" cy="0"/>
          <a:chOff x="0" y="0"/>
          <a:chExt cx="0" cy="0"/>
        </a:xfrm>
      </p:grpSpPr>
      <p:pic>
        <p:nvPicPr>
          <p:cNvPr id="54" name="Google Shape;54;p13"/>
          <p:cNvPicPr preferRelativeResize="0"/>
          <p:nvPr/>
        </p:nvPicPr>
        <p:blipFill rotWithShape="1">
          <a:blip r:embed="rId3">
            <a:alphaModFix/>
          </a:blip>
          <a:srcRect b="0" l="0" r="0" t="0"/>
          <a:stretch/>
        </p:blipFill>
        <p:spPr>
          <a:xfrm>
            <a:off x="4443239" y="0"/>
            <a:ext cx="256379" cy="128256"/>
          </a:xfrm>
          <a:prstGeom prst="rect">
            <a:avLst/>
          </a:prstGeom>
          <a:noFill/>
          <a:ln>
            <a:noFill/>
          </a:ln>
        </p:spPr>
      </p:pic>
      <p:pic>
        <p:nvPicPr>
          <p:cNvPr id="55" name="Google Shape;55;p13"/>
          <p:cNvPicPr preferRelativeResize="0"/>
          <p:nvPr/>
        </p:nvPicPr>
        <p:blipFill rotWithShape="1">
          <a:blip r:embed="rId4">
            <a:alphaModFix/>
          </a:blip>
          <a:srcRect b="0" l="0" r="0" t="0"/>
          <a:stretch/>
        </p:blipFill>
        <p:spPr>
          <a:xfrm>
            <a:off x="5724297" y="-417501"/>
            <a:ext cx="3881057" cy="4869628"/>
          </a:xfrm>
          <a:prstGeom prst="rect">
            <a:avLst/>
          </a:prstGeom>
          <a:noFill/>
          <a:ln>
            <a:noFill/>
          </a:ln>
        </p:spPr>
      </p:pic>
      <p:pic>
        <p:nvPicPr>
          <p:cNvPr id="56" name="Google Shape;56;p13"/>
          <p:cNvPicPr preferRelativeResize="0"/>
          <p:nvPr/>
        </p:nvPicPr>
        <p:blipFill rotWithShape="1">
          <a:blip r:embed="rId5">
            <a:alphaModFix/>
          </a:blip>
          <a:srcRect b="0" l="0" r="0" t="0"/>
          <a:stretch/>
        </p:blipFill>
        <p:spPr>
          <a:xfrm>
            <a:off x="6951858" y="4654041"/>
            <a:ext cx="2080137" cy="425034"/>
          </a:xfrm>
          <a:prstGeom prst="rect">
            <a:avLst/>
          </a:prstGeom>
          <a:noFill/>
          <a:ln>
            <a:noFill/>
          </a:ln>
        </p:spPr>
      </p:pic>
      <p:pic>
        <p:nvPicPr>
          <p:cNvPr id="57" name="Google Shape;57;p13"/>
          <p:cNvPicPr preferRelativeResize="0"/>
          <p:nvPr/>
        </p:nvPicPr>
        <p:blipFill rotWithShape="1">
          <a:blip r:embed="rId4">
            <a:alphaModFix/>
          </a:blip>
          <a:srcRect b="0" l="0" r="0" t="0"/>
          <a:stretch/>
        </p:blipFill>
        <p:spPr>
          <a:xfrm>
            <a:off x="46094" y="1516053"/>
            <a:ext cx="3881057" cy="4869628"/>
          </a:xfrm>
          <a:prstGeom prst="rect">
            <a:avLst/>
          </a:prstGeom>
          <a:noFill/>
          <a:ln>
            <a:noFill/>
          </a:ln>
        </p:spPr>
      </p:pic>
      <p:pic>
        <p:nvPicPr>
          <p:cNvPr id="58" name="Google Shape;58;p13"/>
          <p:cNvPicPr preferRelativeResize="0"/>
          <p:nvPr/>
        </p:nvPicPr>
        <p:blipFill rotWithShape="1">
          <a:blip r:embed="rId6">
            <a:alphaModFix/>
          </a:blip>
          <a:srcRect b="0" l="0" r="0" t="0"/>
          <a:stretch/>
        </p:blipFill>
        <p:spPr>
          <a:xfrm>
            <a:off x="222966" y="4757479"/>
            <a:ext cx="1038829" cy="294509"/>
          </a:xfrm>
          <a:prstGeom prst="rect">
            <a:avLst/>
          </a:prstGeom>
          <a:noFill/>
          <a:ln>
            <a:noFill/>
          </a:ln>
        </p:spPr>
      </p:pic>
      <p:grpSp>
        <p:nvGrpSpPr>
          <p:cNvPr id="59" name="Google Shape;59;p13"/>
          <p:cNvGrpSpPr/>
          <p:nvPr/>
        </p:nvGrpSpPr>
        <p:grpSpPr>
          <a:xfrm>
            <a:off x="937240" y="1218454"/>
            <a:ext cx="7268400" cy="2345400"/>
            <a:chOff x="937240" y="1218454"/>
            <a:chExt cx="7268400" cy="2345400"/>
          </a:xfrm>
        </p:grpSpPr>
        <p:sp>
          <p:nvSpPr>
            <p:cNvPr id="60" name="Google Shape;60;p13"/>
            <p:cNvSpPr txBox="1"/>
            <p:nvPr/>
          </p:nvSpPr>
          <p:spPr>
            <a:xfrm>
              <a:off x="937240" y="1218454"/>
              <a:ext cx="7268400" cy="2345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ko" sz="4000">
                  <a:solidFill>
                    <a:srgbClr val="242A44"/>
                  </a:solidFill>
                  <a:latin typeface="Noto Sans KR"/>
                  <a:ea typeface="Noto Sans KR"/>
                  <a:cs typeface="Noto Sans KR"/>
                  <a:sym typeface="Noto Sans KR"/>
                </a:rPr>
                <a:t>소비자 중심</a:t>
              </a:r>
              <a:endParaRPr sz="4000">
                <a:solidFill>
                  <a:srgbClr val="242A44"/>
                </a:solidFill>
                <a:latin typeface="Noto Sans KR"/>
                <a:ea typeface="Noto Sans KR"/>
                <a:cs typeface="Noto Sans KR"/>
                <a:sym typeface="Noto Sans KR"/>
              </a:endParaRPr>
            </a:p>
            <a:p>
              <a:pPr indent="0" lvl="0" marL="0" rtl="0" algn="ctr">
                <a:spcBef>
                  <a:spcPts val="0"/>
                </a:spcBef>
                <a:spcAft>
                  <a:spcPts val="0"/>
                </a:spcAft>
                <a:buNone/>
              </a:pPr>
              <a:r>
                <a:rPr b="1" lang="ko" sz="4600">
                  <a:solidFill>
                    <a:srgbClr val="F0660C"/>
                  </a:solidFill>
                  <a:latin typeface="Noto Sans KR"/>
                  <a:ea typeface="Noto Sans KR"/>
                  <a:cs typeface="Noto Sans KR"/>
                  <a:sym typeface="Noto Sans KR"/>
                </a:rPr>
                <a:t>JM ERP</a:t>
              </a:r>
              <a:r>
                <a:rPr b="1" lang="ko" sz="4600">
                  <a:solidFill>
                    <a:srgbClr val="242A44"/>
                  </a:solidFill>
                  <a:latin typeface="Noto Sans KR"/>
                  <a:ea typeface="Noto Sans KR"/>
                  <a:cs typeface="Noto Sans KR"/>
                  <a:sym typeface="Noto Sans KR"/>
                </a:rPr>
                <a:t> Solution</a:t>
              </a:r>
              <a:endParaRPr b="1" sz="4600">
                <a:solidFill>
                  <a:srgbClr val="242A44"/>
                </a:solidFill>
                <a:latin typeface="Noto Sans KR"/>
                <a:ea typeface="Noto Sans KR"/>
                <a:cs typeface="Noto Sans KR"/>
                <a:sym typeface="Noto Sans KR"/>
              </a:endParaRPr>
            </a:p>
          </p:txBody>
        </p:sp>
        <p:sp>
          <p:nvSpPr>
            <p:cNvPr id="61" name="Google Shape;61;p13"/>
            <p:cNvSpPr txBox="1"/>
            <p:nvPr/>
          </p:nvSpPr>
          <p:spPr>
            <a:xfrm>
              <a:off x="3094726" y="3025979"/>
              <a:ext cx="2953500" cy="3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ko">
                  <a:solidFill>
                    <a:srgbClr val="242A44"/>
                  </a:solidFill>
                  <a:latin typeface="Noto Sans KR"/>
                  <a:ea typeface="Noto Sans KR"/>
                  <a:cs typeface="Noto Sans KR"/>
                  <a:sym typeface="Noto Sans KR"/>
                </a:rPr>
                <a:t>Jump to Moon Team Project</a:t>
              </a:r>
              <a:endParaRPr b="1">
                <a:solidFill>
                  <a:srgbClr val="242A44"/>
                </a:solidFill>
                <a:latin typeface="Noto Sans KR"/>
                <a:ea typeface="Noto Sans KR"/>
                <a:cs typeface="Noto Sans KR"/>
                <a:sym typeface="Noto Sans K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4F9"/>
        </a:solidFill>
      </p:bgPr>
    </p:bg>
    <p:spTree>
      <p:nvGrpSpPr>
        <p:cNvPr id="227" name="Shape 227"/>
        <p:cNvGrpSpPr/>
        <p:nvPr/>
      </p:nvGrpSpPr>
      <p:grpSpPr>
        <a:xfrm>
          <a:off x="0" y="0"/>
          <a:ext cx="0" cy="0"/>
          <a:chOff x="0" y="0"/>
          <a:chExt cx="0" cy="0"/>
        </a:xfrm>
      </p:grpSpPr>
      <p:pic>
        <p:nvPicPr>
          <p:cNvPr id="228" name="Google Shape;228;p22"/>
          <p:cNvPicPr preferRelativeResize="0"/>
          <p:nvPr/>
        </p:nvPicPr>
        <p:blipFill rotWithShape="1">
          <a:blip r:embed="rId3">
            <a:alphaModFix/>
          </a:blip>
          <a:srcRect b="0" l="0" r="0" t="0"/>
          <a:stretch/>
        </p:blipFill>
        <p:spPr>
          <a:xfrm>
            <a:off x="4443239" y="0"/>
            <a:ext cx="256379" cy="128256"/>
          </a:xfrm>
          <a:prstGeom prst="rect">
            <a:avLst/>
          </a:prstGeom>
          <a:noFill/>
          <a:ln>
            <a:noFill/>
          </a:ln>
        </p:spPr>
      </p:pic>
      <p:sp>
        <p:nvSpPr>
          <p:cNvPr id="229" name="Google Shape;229;p22"/>
          <p:cNvSpPr txBox="1"/>
          <p:nvPr/>
        </p:nvSpPr>
        <p:spPr>
          <a:xfrm>
            <a:off x="299472" y="446875"/>
            <a:ext cx="6459000" cy="723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ko" sz="3500">
                <a:solidFill>
                  <a:srgbClr val="242A44"/>
                </a:solidFill>
              </a:rPr>
              <a:t>개발 일정 TimeLine</a:t>
            </a:r>
            <a:endParaRPr b="1" sz="3500">
              <a:solidFill>
                <a:srgbClr val="242A44"/>
              </a:solidFill>
            </a:endParaRPr>
          </a:p>
        </p:txBody>
      </p:sp>
      <p:sp>
        <p:nvSpPr>
          <p:cNvPr id="230" name="Google Shape;230;p22"/>
          <p:cNvSpPr txBox="1"/>
          <p:nvPr/>
        </p:nvSpPr>
        <p:spPr>
          <a:xfrm>
            <a:off x="152720" y="175368"/>
            <a:ext cx="2500200" cy="34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 sz="1600">
                <a:solidFill>
                  <a:srgbClr val="242A44"/>
                </a:solidFill>
                <a:latin typeface="Noto Sans KR"/>
                <a:ea typeface="Noto Sans KR"/>
                <a:cs typeface="Noto Sans KR"/>
                <a:sym typeface="Noto Sans KR"/>
              </a:rPr>
              <a:t>1. 프로젝트 소개</a:t>
            </a:r>
            <a:endParaRPr b="1" sz="1600">
              <a:solidFill>
                <a:srgbClr val="242A44"/>
              </a:solidFill>
              <a:latin typeface="Noto Sans KR"/>
              <a:ea typeface="Noto Sans KR"/>
              <a:cs typeface="Noto Sans KR"/>
              <a:sym typeface="Noto Sans KR"/>
            </a:endParaRPr>
          </a:p>
        </p:txBody>
      </p:sp>
      <p:sp>
        <p:nvSpPr>
          <p:cNvPr id="231" name="Google Shape;231;p22"/>
          <p:cNvSpPr/>
          <p:nvPr/>
        </p:nvSpPr>
        <p:spPr>
          <a:xfrm>
            <a:off x="288395" y="3099947"/>
            <a:ext cx="8683500" cy="34800"/>
          </a:xfrm>
          <a:prstGeom prst="rect">
            <a:avLst/>
          </a:prstGeom>
          <a:solidFill>
            <a:srgbClr val="242A4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232" name="Google Shape;232;p22"/>
          <p:cNvSpPr/>
          <p:nvPr/>
        </p:nvSpPr>
        <p:spPr>
          <a:xfrm>
            <a:off x="278964" y="3042127"/>
            <a:ext cx="174600" cy="174600"/>
          </a:xfrm>
          <a:prstGeom prst="ellipse">
            <a:avLst/>
          </a:prstGeom>
          <a:solidFill>
            <a:srgbClr val="F0660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233" name="Google Shape;233;p22"/>
          <p:cNvSpPr/>
          <p:nvPr/>
        </p:nvSpPr>
        <p:spPr>
          <a:xfrm>
            <a:off x="1783055" y="3042127"/>
            <a:ext cx="174600" cy="174600"/>
          </a:xfrm>
          <a:prstGeom prst="ellipse">
            <a:avLst/>
          </a:prstGeom>
          <a:solidFill>
            <a:srgbClr val="242A4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234" name="Google Shape;234;p22"/>
          <p:cNvSpPr/>
          <p:nvPr/>
        </p:nvSpPr>
        <p:spPr>
          <a:xfrm>
            <a:off x="3372316" y="3042127"/>
            <a:ext cx="174600" cy="174600"/>
          </a:xfrm>
          <a:prstGeom prst="ellipse">
            <a:avLst/>
          </a:prstGeom>
          <a:solidFill>
            <a:srgbClr val="F0660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235" name="Google Shape;235;p22"/>
          <p:cNvSpPr/>
          <p:nvPr/>
        </p:nvSpPr>
        <p:spPr>
          <a:xfrm>
            <a:off x="4876407" y="3042127"/>
            <a:ext cx="174600" cy="174600"/>
          </a:xfrm>
          <a:prstGeom prst="ellipse">
            <a:avLst/>
          </a:prstGeom>
          <a:solidFill>
            <a:srgbClr val="242A4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236" name="Google Shape;236;p22"/>
          <p:cNvSpPr/>
          <p:nvPr/>
        </p:nvSpPr>
        <p:spPr>
          <a:xfrm>
            <a:off x="6550838" y="3042127"/>
            <a:ext cx="174600" cy="174600"/>
          </a:xfrm>
          <a:prstGeom prst="ellipse">
            <a:avLst/>
          </a:prstGeom>
          <a:solidFill>
            <a:srgbClr val="F0660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cxnSp>
        <p:nvCxnSpPr>
          <p:cNvPr id="237" name="Google Shape;237;p22"/>
          <p:cNvCxnSpPr>
            <a:endCxn id="232" idx="0"/>
          </p:cNvCxnSpPr>
          <p:nvPr/>
        </p:nvCxnSpPr>
        <p:spPr>
          <a:xfrm>
            <a:off x="366264" y="1625827"/>
            <a:ext cx="0" cy="1416300"/>
          </a:xfrm>
          <a:prstGeom prst="straightConnector1">
            <a:avLst/>
          </a:prstGeom>
          <a:noFill/>
          <a:ln cap="flat" cmpd="sng" w="25400">
            <a:solidFill>
              <a:srgbClr val="F0660C"/>
            </a:solidFill>
            <a:prstDash val="solid"/>
            <a:round/>
            <a:headEnd len="sm" w="sm" type="none"/>
            <a:tailEnd len="sm" w="sm" type="none"/>
          </a:ln>
        </p:spPr>
      </p:cxnSp>
      <p:cxnSp>
        <p:nvCxnSpPr>
          <p:cNvPr id="238" name="Google Shape;238;p22"/>
          <p:cNvCxnSpPr/>
          <p:nvPr/>
        </p:nvCxnSpPr>
        <p:spPr>
          <a:xfrm>
            <a:off x="1857212" y="1925308"/>
            <a:ext cx="18300" cy="1186800"/>
          </a:xfrm>
          <a:prstGeom prst="straightConnector1">
            <a:avLst/>
          </a:prstGeom>
          <a:noFill/>
          <a:ln cap="flat" cmpd="sng" w="25400">
            <a:solidFill>
              <a:srgbClr val="242A44"/>
            </a:solidFill>
            <a:prstDash val="solid"/>
            <a:round/>
            <a:headEnd len="sm" w="sm" type="none"/>
            <a:tailEnd len="sm" w="sm" type="none"/>
          </a:ln>
        </p:spPr>
      </p:cxnSp>
      <p:cxnSp>
        <p:nvCxnSpPr>
          <p:cNvPr id="239" name="Google Shape;239;p22"/>
          <p:cNvCxnSpPr/>
          <p:nvPr/>
        </p:nvCxnSpPr>
        <p:spPr>
          <a:xfrm>
            <a:off x="4946740" y="1913178"/>
            <a:ext cx="18300" cy="1186800"/>
          </a:xfrm>
          <a:prstGeom prst="straightConnector1">
            <a:avLst/>
          </a:prstGeom>
          <a:noFill/>
          <a:ln cap="flat" cmpd="sng" w="25400">
            <a:solidFill>
              <a:srgbClr val="242A44"/>
            </a:solidFill>
            <a:prstDash val="solid"/>
            <a:round/>
            <a:headEnd len="sm" w="sm" type="none"/>
            <a:tailEnd len="sm" w="sm" type="none"/>
          </a:ln>
        </p:spPr>
      </p:cxnSp>
      <p:sp>
        <p:nvSpPr>
          <p:cNvPr id="240" name="Google Shape;240;p22"/>
          <p:cNvSpPr txBox="1"/>
          <p:nvPr/>
        </p:nvSpPr>
        <p:spPr>
          <a:xfrm>
            <a:off x="373930" y="1561275"/>
            <a:ext cx="1179900" cy="6234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b="1" lang="ko" sz="1500">
                <a:solidFill>
                  <a:srgbClr val="F0660C"/>
                </a:solidFill>
                <a:latin typeface="Noto Sans KR"/>
                <a:ea typeface="Noto Sans KR"/>
                <a:cs typeface="Noto Sans KR"/>
                <a:sym typeface="Noto Sans KR"/>
              </a:rPr>
              <a:t>1/8 ~ 1/19</a:t>
            </a:r>
            <a:endParaRPr b="1" sz="1500">
              <a:solidFill>
                <a:srgbClr val="F0660C"/>
              </a:solidFill>
              <a:latin typeface="Noto Sans KR"/>
              <a:ea typeface="Noto Sans KR"/>
              <a:cs typeface="Noto Sans KR"/>
              <a:sym typeface="Noto Sans KR"/>
            </a:endParaRPr>
          </a:p>
          <a:p>
            <a:pPr indent="0" lvl="0" marL="0" marR="0" rtl="0" algn="l">
              <a:lnSpc>
                <a:spcPct val="150000"/>
              </a:lnSpc>
              <a:spcBef>
                <a:spcPts val="0"/>
              </a:spcBef>
              <a:spcAft>
                <a:spcPts val="0"/>
              </a:spcAft>
              <a:buNone/>
            </a:pPr>
            <a:r>
              <a:rPr b="1" lang="ko" sz="1200">
                <a:solidFill>
                  <a:srgbClr val="001B32"/>
                </a:solidFill>
                <a:latin typeface="Noto Sans KR"/>
                <a:ea typeface="Noto Sans KR"/>
                <a:cs typeface="Noto Sans KR"/>
                <a:sym typeface="Noto Sans KR"/>
              </a:rPr>
              <a:t>DB 설계</a:t>
            </a:r>
            <a:endParaRPr b="1" sz="1200">
              <a:solidFill>
                <a:srgbClr val="001B32"/>
              </a:solidFill>
              <a:latin typeface="Noto Sans KR"/>
              <a:ea typeface="Noto Sans KR"/>
              <a:cs typeface="Noto Sans KR"/>
              <a:sym typeface="Noto Sans KR"/>
            </a:endParaRPr>
          </a:p>
        </p:txBody>
      </p:sp>
      <p:sp>
        <p:nvSpPr>
          <p:cNvPr id="241" name="Google Shape;241;p22"/>
          <p:cNvSpPr txBox="1"/>
          <p:nvPr/>
        </p:nvSpPr>
        <p:spPr>
          <a:xfrm>
            <a:off x="6636233" y="1578518"/>
            <a:ext cx="1359900" cy="833700"/>
          </a:xfrm>
          <a:prstGeom prst="rect">
            <a:avLst/>
          </a:prstGeom>
          <a:noFill/>
          <a:ln>
            <a:noFill/>
          </a:ln>
        </p:spPr>
        <p:txBody>
          <a:bodyPr anchorCtr="0" anchor="ctr" bIns="45700" lIns="91425" spcFirstLastPara="1" rIns="91425" wrap="square" tIns="45700">
            <a:noAutofit/>
          </a:bodyPr>
          <a:lstStyle/>
          <a:p>
            <a:pPr indent="0" lvl="0" marL="0" rtl="0" algn="l">
              <a:lnSpc>
                <a:spcPct val="150000"/>
              </a:lnSpc>
              <a:spcBef>
                <a:spcPts val="0"/>
              </a:spcBef>
              <a:spcAft>
                <a:spcPts val="0"/>
              </a:spcAft>
              <a:buNone/>
            </a:pPr>
            <a:r>
              <a:rPr b="1" lang="ko" sz="1500">
                <a:solidFill>
                  <a:srgbClr val="F0660C"/>
                </a:solidFill>
                <a:latin typeface="Noto Sans KR"/>
                <a:ea typeface="Noto Sans KR"/>
                <a:cs typeface="Noto Sans KR"/>
                <a:sym typeface="Noto Sans KR"/>
              </a:rPr>
              <a:t>2/12 ~ 2/16</a:t>
            </a:r>
            <a:endParaRPr b="1" sz="1100">
              <a:solidFill>
                <a:srgbClr val="F0660C"/>
              </a:solidFill>
              <a:latin typeface="Noto Sans KR"/>
              <a:ea typeface="Noto Sans KR"/>
              <a:cs typeface="Noto Sans KR"/>
              <a:sym typeface="Noto Sans KR"/>
            </a:endParaRPr>
          </a:p>
          <a:p>
            <a:pPr indent="0" lvl="0" marL="0" marR="0" rtl="0" algn="l">
              <a:lnSpc>
                <a:spcPct val="150000"/>
              </a:lnSpc>
              <a:spcBef>
                <a:spcPts val="0"/>
              </a:spcBef>
              <a:spcAft>
                <a:spcPts val="0"/>
              </a:spcAft>
              <a:buNone/>
            </a:pPr>
            <a:r>
              <a:rPr b="1" lang="ko" sz="1100">
                <a:solidFill>
                  <a:srgbClr val="001B32"/>
                </a:solidFill>
                <a:latin typeface="Noto Sans KR"/>
                <a:ea typeface="Noto Sans KR"/>
                <a:cs typeface="Noto Sans KR"/>
                <a:sym typeface="Noto Sans KR"/>
              </a:rPr>
              <a:t>CRUD 기능구현</a:t>
            </a:r>
            <a:endParaRPr b="1" sz="1100">
              <a:solidFill>
                <a:srgbClr val="001B32"/>
              </a:solidFill>
              <a:latin typeface="Noto Sans KR"/>
              <a:ea typeface="Noto Sans KR"/>
              <a:cs typeface="Noto Sans KR"/>
              <a:sym typeface="Noto Sans KR"/>
            </a:endParaRPr>
          </a:p>
          <a:p>
            <a:pPr indent="0" lvl="0" marL="0" rtl="0" algn="l">
              <a:spcBef>
                <a:spcPts val="0"/>
              </a:spcBef>
              <a:spcAft>
                <a:spcPts val="0"/>
              </a:spcAft>
              <a:buClr>
                <a:srgbClr val="000000"/>
              </a:buClr>
              <a:buFont typeface="Arial"/>
              <a:buNone/>
            </a:pPr>
            <a:r>
              <a:rPr b="1" lang="ko" sz="1100">
                <a:solidFill>
                  <a:srgbClr val="001B32"/>
                </a:solidFill>
                <a:latin typeface="Noto Sans KR"/>
                <a:ea typeface="Noto Sans KR"/>
                <a:cs typeface="Noto Sans KR"/>
                <a:sym typeface="Noto Sans KR"/>
              </a:rPr>
              <a:t>(2/15)중간점검</a:t>
            </a:r>
            <a:endParaRPr b="1" sz="1100">
              <a:solidFill>
                <a:srgbClr val="001B32"/>
              </a:solidFill>
              <a:latin typeface="Noto Sans KR"/>
              <a:ea typeface="Noto Sans KR"/>
              <a:cs typeface="Noto Sans KR"/>
              <a:sym typeface="Noto Sans KR"/>
            </a:endParaRPr>
          </a:p>
        </p:txBody>
      </p:sp>
      <p:sp>
        <p:nvSpPr>
          <p:cNvPr id="242" name="Google Shape;242;p22"/>
          <p:cNvSpPr txBox="1"/>
          <p:nvPr/>
        </p:nvSpPr>
        <p:spPr>
          <a:xfrm>
            <a:off x="4960138" y="1925309"/>
            <a:ext cx="1359900" cy="861900"/>
          </a:xfrm>
          <a:prstGeom prst="rect">
            <a:avLst/>
          </a:prstGeom>
          <a:noFill/>
          <a:ln>
            <a:noFill/>
          </a:ln>
        </p:spPr>
        <p:txBody>
          <a:bodyPr anchorCtr="0" anchor="t" bIns="45700" lIns="91425" spcFirstLastPara="1" rIns="91425" wrap="square" tIns="45700">
            <a:spAutoFit/>
          </a:bodyPr>
          <a:lstStyle/>
          <a:p>
            <a:pPr indent="0" lvl="0" marL="0" rtl="0" algn="l">
              <a:lnSpc>
                <a:spcPct val="150000"/>
              </a:lnSpc>
              <a:spcBef>
                <a:spcPts val="0"/>
              </a:spcBef>
              <a:spcAft>
                <a:spcPts val="0"/>
              </a:spcAft>
              <a:buNone/>
            </a:pPr>
            <a:r>
              <a:rPr b="1" lang="ko" sz="1500">
                <a:solidFill>
                  <a:srgbClr val="F0660C"/>
                </a:solidFill>
                <a:latin typeface="Noto Sans KR"/>
                <a:ea typeface="Noto Sans KR"/>
                <a:cs typeface="Noto Sans KR"/>
                <a:sym typeface="Noto Sans KR"/>
              </a:rPr>
              <a:t>2/5 ~ 2/8</a:t>
            </a:r>
            <a:endParaRPr sz="1300">
              <a:solidFill>
                <a:srgbClr val="F0660C"/>
              </a:solidFill>
              <a:latin typeface="Noto Sans KR"/>
              <a:ea typeface="Noto Sans KR"/>
              <a:cs typeface="Noto Sans KR"/>
              <a:sym typeface="Noto Sans KR"/>
            </a:endParaRPr>
          </a:p>
          <a:p>
            <a:pPr indent="0" lvl="0" marL="0" rtl="0" algn="l">
              <a:lnSpc>
                <a:spcPct val="150000"/>
              </a:lnSpc>
              <a:spcBef>
                <a:spcPts val="0"/>
              </a:spcBef>
              <a:spcAft>
                <a:spcPts val="0"/>
              </a:spcAft>
              <a:buNone/>
            </a:pPr>
            <a:r>
              <a:rPr b="1" lang="ko" sz="1100">
                <a:solidFill>
                  <a:srgbClr val="001B32"/>
                </a:solidFill>
                <a:latin typeface="Noto Sans KR"/>
                <a:ea typeface="Noto Sans KR"/>
                <a:cs typeface="Noto Sans KR"/>
                <a:sym typeface="Noto Sans KR"/>
              </a:rPr>
              <a:t>조회&amp;등록 마무리</a:t>
            </a:r>
            <a:endParaRPr b="1" sz="1100">
              <a:solidFill>
                <a:srgbClr val="001B32"/>
              </a:solidFill>
              <a:latin typeface="Noto Sans KR"/>
              <a:ea typeface="Noto Sans KR"/>
              <a:cs typeface="Noto Sans KR"/>
              <a:sym typeface="Noto Sans KR"/>
            </a:endParaRPr>
          </a:p>
          <a:p>
            <a:pPr indent="0" lvl="0" marL="0" rtl="0" algn="l">
              <a:spcBef>
                <a:spcPts val="0"/>
              </a:spcBef>
              <a:spcAft>
                <a:spcPts val="0"/>
              </a:spcAft>
              <a:buNone/>
            </a:pPr>
            <a:r>
              <a:rPr b="1" lang="ko" sz="1100">
                <a:solidFill>
                  <a:srgbClr val="001B32"/>
                </a:solidFill>
                <a:latin typeface="Noto Sans KR"/>
                <a:ea typeface="Noto Sans KR"/>
                <a:cs typeface="Noto Sans KR"/>
                <a:sym typeface="Noto Sans KR"/>
              </a:rPr>
              <a:t>(2/6)중간회의</a:t>
            </a:r>
            <a:endParaRPr b="1" sz="1100">
              <a:solidFill>
                <a:srgbClr val="001B32"/>
              </a:solidFill>
              <a:latin typeface="Noto Sans KR"/>
              <a:ea typeface="Noto Sans KR"/>
              <a:cs typeface="Noto Sans KR"/>
              <a:sym typeface="Noto Sans KR"/>
            </a:endParaRPr>
          </a:p>
        </p:txBody>
      </p:sp>
      <p:sp>
        <p:nvSpPr>
          <p:cNvPr id="243" name="Google Shape;243;p22"/>
          <p:cNvSpPr txBox="1"/>
          <p:nvPr/>
        </p:nvSpPr>
        <p:spPr>
          <a:xfrm>
            <a:off x="3461449" y="1578517"/>
            <a:ext cx="1359900" cy="895200"/>
          </a:xfrm>
          <a:prstGeom prst="rect">
            <a:avLst/>
          </a:prstGeom>
          <a:noFill/>
          <a:ln>
            <a:noFill/>
          </a:ln>
        </p:spPr>
        <p:txBody>
          <a:bodyPr anchorCtr="0" anchor="ctr" bIns="45700" lIns="91425" spcFirstLastPara="1" rIns="91425" wrap="square" tIns="45700">
            <a:noAutofit/>
          </a:bodyPr>
          <a:lstStyle/>
          <a:p>
            <a:pPr indent="0" lvl="0" marL="0" rtl="0" algn="l">
              <a:lnSpc>
                <a:spcPct val="150000"/>
              </a:lnSpc>
              <a:spcBef>
                <a:spcPts val="0"/>
              </a:spcBef>
              <a:spcAft>
                <a:spcPts val="0"/>
              </a:spcAft>
              <a:buNone/>
            </a:pPr>
            <a:r>
              <a:rPr b="1" lang="ko" sz="1500">
                <a:solidFill>
                  <a:srgbClr val="F0660C"/>
                </a:solidFill>
                <a:latin typeface="Noto Sans KR"/>
                <a:ea typeface="Noto Sans KR"/>
                <a:cs typeface="Noto Sans KR"/>
                <a:sym typeface="Noto Sans KR"/>
              </a:rPr>
              <a:t>1/31 ~ 2/2</a:t>
            </a:r>
            <a:endParaRPr b="1" sz="1100">
              <a:solidFill>
                <a:srgbClr val="F0660C"/>
              </a:solidFill>
              <a:latin typeface="Noto Sans KR"/>
              <a:ea typeface="Noto Sans KR"/>
              <a:cs typeface="Noto Sans KR"/>
              <a:sym typeface="Noto Sans KR"/>
            </a:endParaRPr>
          </a:p>
          <a:p>
            <a:pPr indent="0" lvl="0" marL="0" marR="0" rtl="0" algn="l">
              <a:lnSpc>
                <a:spcPct val="150000"/>
              </a:lnSpc>
              <a:spcBef>
                <a:spcPts val="0"/>
              </a:spcBef>
              <a:spcAft>
                <a:spcPts val="0"/>
              </a:spcAft>
              <a:buNone/>
            </a:pPr>
            <a:r>
              <a:rPr b="1" lang="ko" sz="1100">
                <a:solidFill>
                  <a:srgbClr val="001B32"/>
                </a:solidFill>
                <a:latin typeface="Noto Sans KR"/>
                <a:ea typeface="Noto Sans KR"/>
                <a:cs typeface="Noto Sans KR"/>
                <a:sym typeface="Noto Sans KR"/>
              </a:rPr>
              <a:t>ERP 조회&amp;등록 기능 구현</a:t>
            </a:r>
            <a:endParaRPr sz="1300">
              <a:solidFill>
                <a:srgbClr val="001B32"/>
              </a:solidFill>
              <a:latin typeface="Noto Sans KR"/>
              <a:ea typeface="Noto Sans KR"/>
              <a:cs typeface="Noto Sans KR"/>
              <a:sym typeface="Noto Sans KR"/>
            </a:endParaRPr>
          </a:p>
        </p:txBody>
      </p:sp>
      <p:sp>
        <p:nvSpPr>
          <p:cNvPr id="244" name="Google Shape;244;p22"/>
          <p:cNvSpPr txBox="1"/>
          <p:nvPr/>
        </p:nvSpPr>
        <p:spPr>
          <a:xfrm>
            <a:off x="1875542" y="1905461"/>
            <a:ext cx="1417500" cy="900300"/>
          </a:xfrm>
          <a:prstGeom prst="rect">
            <a:avLst/>
          </a:prstGeom>
          <a:noFill/>
          <a:ln>
            <a:noFill/>
          </a:ln>
        </p:spPr>
        <p:txBody>
          <a:bodyPr anchorCtr="0" anchor="t" bIns="45700" lIns="91425" spcFirstLastPara="1" rIns="91425" wrap="square" tIns="45700">
            <a:spAutoFit/>
          </a:bodyPr>
          <a:lstStyle/>
          <a:p>
            <a:pPr indent="0" lvl="0" marL="0" rtl="0" algn="l">
              <a:lnSpc>
                <a:spcPct val="150000"/>
              </a:lnSpc>
              <a:spcBef>
                <a:spcPts val="0"/>
              </a:spcBef>
              <a:spcAft>
                <a:spcPts val="0"/>
              </a:spcAft>
              <a:buClr>
                <a:srgbClr val="000000"/>
              </a:buClr>
              <a:buFont typeface="Arial"/>
              <a:buNone/>
            </a:pPr>
            <a:r>
              <a:rPr b="1" lang="ko" sz="1500">
                <a:solidFill>
                  <a:srgbClr val="F0660C"/>
                </a:solidFill>
                <a:latin typeface="Noto Sans KR"/>
                <a:ea typeface="Noto Sans KR"/>
                <a:cs typeface="Noto Sans KR"/>
                <a:sym typeface="Noto Sans KR"/>
              </a:rPr>
              <a:t>1/22 ~ 1/31</a:t>
            </a:r>
            <a:endParaRPr b="1" sz="1500">
              <a:solidFill>
                <a:srgbClr val="F0660C"/>
              </a:solidFill>
              <a:latin typeface="Noto Sans KR"/>
              <a:ea typeface="Noto Sans KR"/>
              <a:cs typeface="Noto Sans KR"/>
              <a:sym typeface="Noto Sans KR"/>
            </a:endParaRPr>
          </a:p>
          <a:p>
            <a:pPr indent="0" lvl="0" marL="0" marR="0" rtl="0" algn="l">
              <a:lnSpc>
                <a:spcPct val="150000"/>
              </a:lnSpc>
              <a:spcBef>
                <a:spcPts val="0"/>
              </a:spcBef>
              <a:spcAft>
                <a:spcPts val="0"/>
              </a:spcAft>
              <a:buNone/>
            </a:pPr>
            <a:r>
              <a:rPr b="1" lang="ko" sz="1200">
                <a:solidFill>
                  <a:srgbClr val="001B32"/>
                </a:solidFill>
                <a:latin typeface="Noto Sans KR"/>
                <a:ea typeface="Noto Sans KR"/>
                <a:cs typeface="Noto Sans KR"/>
                <a:sym typeface="Noto Sans KR"/>
              </a:rPr>
              <a:t>ERD,flow chart, etc…</a:t>
            </a:r>
            <a:endParaRPr>
              <a:solidFill>
                <a:srgbClr val="001B32"/>
              </a:solidFill>
              <a:latin typeface="Noto Sans KR"/>
              <a:ea typeface="Noto Sans KR"/>
              <a:cs typeface="Noto Sans KR"/>
              <a:sym typeface="Noto Sans KR"/>
            </a:endParaRPr>
          </a:p>
        </p:txBody>
      </p:sp>
      <p:cxnSp>
        <p:nvCxnSpPr>
          <p:cNvPr id="245" name="Google Shape;245;p22"/>
          <p:cNvCxnSpPr/>
          <p:nvPr/>
        </p:nvCxnSpPr>
        <p:spPr>
          <a:xfrm>
            <a:off x="3462883" y="1625801"/>
            <a:ext cx="0" cy="1416300"/>
          </a:xfrm>
          <a:prstGeom prst="straightConnector1">
            <a:avLst/>
          </a:prstGeom>
          <a:noFill/>
          <a:ln cap="flat" cmpd="sng" w="25400">
            <a:solidFill>
              <a:srgbClr val="F0660C"/>
            </a:solidFill>
            <a:prstDash val="solid"/>
            <a:round/>
            <a:headEnd len="sm" w="sm" type="none"/>
            <a:tailEnd len="sm" w="sm" type="none"/>
          </a:ln>
        </p:spPr>
      </p:cxnSp>
      <p:cxnSp>
        <p:nvCxnSpPr>
          <p:cNvPr id="246" name="Google Shape;246;p22"/>
          <p:cNvCxnSpPr/>
          <p:nvPr/>
        </p:nvCxnSpPr>
        <p:spPr>
          <a:xfrm>
            <a:off x="6639068" y="1625801"/>
            <a:ext cx="0" cy="1416300"/>
          </a:xfrm>
          <a:prstGeom prst="straightConnector1">
            <a:avLst/>
          </a:prstGeom>
          <a:noFill/>
          <a:ln cap="flat" cmpd="sng" w="25400">
            <a:solidFill>
              <a:srgbClr val="F0660C"/>
            </a:solidFill>
            <a:prstDash val="solid"/>
            <a:round/>
            <a:headEnd len="sm" w="sm" type="none"/>
            <a:tailEnd len="sm" w="sm" type="none"/>
          </a:ln>
        </p:spPr>
      </p:cxnSp>
      <p:sp>
        <p:nvSpPr>
          <p:cNvPr id="247" name="Google Shape;247;p22"/>
          <p:cNvSpPr/>
          <p:nvPr/>
        </p:nvSpPr>
        <p:spPr>
          <a:xfrm>
            <a:off x="0" y="3390725"/>
            <a:ext cx="7652400" cy="34800"/>
          </a:xfrm>
          <a:prstGeom prst="rect">
            <a:avLst/>
          </a:prstGeom>
          <a:solidFill>
            <a:srgbClr val="242A4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248" name="Google Shape;248;p22"/>
          <p:cNvSpPr/>
          <p:nvPr/>
        </p:nvSpPr>
        <p:spPr>
          <a:xfrm>
            <a:off x="943152" y="3310578"/>
            <a:ext cx="174600" cy="174600"/>
          </a:xfrm>
          <a:prstGeom prst="ellipse">
            <a:avLst/>
          </a:prstGeom>
          <a:solidFill>
            <a:srgbClr val="F0660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249" name="Google Shape;249;p22"/>
          <p:cNvSpPr/>
          <p:nvPr/>
        </p:nvSpPr>
        <p:spPr>
          <a:xfrm>
            <a:off x="2631606" y="3310578"/>
            <a:ext cx="174600" cy="174600"/>
          </a:xfrm>
          <a:prstGeom prst="ellipse">
            <a:avLst/>
          </a:prstGeom>
          <a:solidFill>
            <a:srgbClr val="242A4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cxnSp>
        <p:nvCxnSpPr>
          <p:cNvPr id="250" name="Google Shape;250;p22"/>
          <p:cNvCxnSpPr/>
          <p:nvPr/>
        </p:nvCxnSpPr>
        <p:spPr>
          <a:xfrm>
            <a:off x="1030393" y="3445512"/>
            <a:ext cx="0" cy="1416300"/>
          </a:xfrm>
          <a:prstGeom prst="straightConnector1">
            <a:avLst/>
          </a:prstGeom>
          <a:noFill/>
          <a:ln cap="flat" cmpd="sng" w="25400">
            <a:solidFill>
              <a:srgbClr val="F0660C"/>
            </a:solidFill>
            <a:prstDash val="solid"/>
            <a:round/>
            <a:headEnd len="sm" w="sm" type="none"/>
            <a:tailEnd len="sm" w="sm" type="none"/>
          </a:ln>
        </p:spPr>
      </p:cxnSp>
      <p:cxnSp>
        <p:nvCxnSpPr>
          <p:cNvPr id="251" name="Google Shape;251;p22"/>
          <p:cNvCxnSpPr/>
          <p:nvPr/>
        </p:nvCxnSpPr>
        <p:spPr>
          <a:xfrm>
            <a:off x="2720656" y="3464351"/>
            <a:ext cx="18300" cy="1186800"/>
          </a:xfrm>
          <a:prstGeom prst="straightConnector1">
            <a:avLst/>
          </a:prstGeom>
          <a:noFill/>
          <a:ln cap="flat" cmpd="sng" w="25400">
            <a:solidFill>
              <a:srgbClr val="242A44"/>
            </a:solidFill>
            <a:prstDash val="solid"/>
            <a:round/>
            <a:headEnd len="sm" w="sm" type="none"/>
            <a:tailEnd len="sm" w="sm" type="none"/>
          </a:ln>
        </p:spPr>
      </p:cxnSp>
      <p:sp>
        <p:nvSpPr>
          <p:cNvPr id="252" name="Google Shape;252;p22"/>
          <p:cNvSpPr txBox="1"/>
          <p:nvPr/>
        </p:nvSpPr>
        <p:spPr>
          <a:xfrm>
            <a:off x="1030397" y="4301099"/>
            <a:ext cx="1417500" cy="608100"/>
          </a:xfrm>
          <a:prstGeom prst="rect">
            <a:avLst/>
          </a:prstGeom>
          <a:noFill/>
          <a:ln>
            <a:noFill/>
          </a:ln>
        </p:spPr>
        <p:txBody>
          <a:bodyPr anchorCtr="0" anchor="t" bIns="45700" lIns="91425" spcFirstLastPara="1" rIns="91425" wrap="square" tIns="45700">
            <a:spAutoFit/>
          </a:bodyPr>
          <a:lstStyle/>
          <a:p>
            <a:pPr indent="0" lvl="0" marL="0" rtl="0" algn="l">
              <a:lnSpc>
                <a:spcPct val="150000"/>
              </a:lnSpc>
              <a:spcBef>
                <a:spcPts val="0"/>
              </a:spcBef>
              <a:spcAft>
                <a:spcPts val="0"/>
              </a:spcAft>
              <a:buNone/>
            </a:pPr>
            <a:r>
              <a:rPr b="1" lang="ko" sz="1500">
                <a:solidFill>
                  <a:srgbClr val="F0660C"/>
                </a:solidFill>
                <a:latin typeface="Noto Sans KR"/>
                <a:ea typeface="Noto Sans KR"/>
                <a:cs typeface="Noto Sans KR"/>
                <a:sym typeface="Noto Sans KR"/>
              </a:rPr>
              <a:t>2/19 ~ 2/23</a:t>
            </a:r>
            <a:endParaRPr b="1" sz="1500">
              <a:solidFill>
                <a:srgbClr val="F0660C"/>
              </a:solidFill>
              <a:latin typeface="Noto Sans KR"/>
              <a:ea typeface="Noto Sans KR"/>
              <a:cs typeface="Noto Sans KR"/>
              <a:sym typeface="Noto Sans KR"/>
            </a:endParaRPr>
          </a:p>
          <a:p>
            <a:pPr indent="0" lvl="0" marL="0" rtl="0" algn="l">
              <a:lnSpc>
                <a:spcPct val="150000"/>
              </a:lnSpc>
              <a:spcBef>
                <a:spcPts val="0"/>
              </a:spcBef>
              <a:spcAft>
                <a:spcPts val="0"/>
              </a:spcAft>
              <a:buClr>
                <a:srgbClr val="000000"/>
              </a:buClr>
              <a:buFont typeface="Arial"/>
              <a:buNone/>
            </a:pPr>
            <a:r>
              <a:rPr b="1" lang="ko" sz="1100">
                <a:solidFill>
                  <a:srgbClr val="001B32"/>
                </a:solidFill>
                <a:latin typeface="Noto Sans KR"/>
                <a:ea typeface="Noto Sans KR"/>
                <a:cs typeface="Noto Sans KR"/>
                <a:sym typeface="Noto Sans KR"/>
              </a:rPr>
              <a:t>CRUD 기능구현</a:t>
            </a:r>
            <a:endParaRPr>
              <a:solidFill>
                <a:srgbClr val="001B32"/>
              </a:solidFill>
              <a:latin typeface="Noto Sans KR"/>
              <a:ea typeface="Noto Sans KR"/>
              <a:cs typeface="Noto Sans KR"/>
              <a:sym typeface="Noto Sans KR"/>
            </a:endParaRPr>
          </a:p>
        </p:txBody>
      </p:sp>
      <p:sp>
        <p:nvSpPr>
          <p:cNvPr id="253" name="Google Shape;253;p22"/>
          <p:cNvSpPr txBox="1"/>
          <p:nvPr/>
        </p:nvSpPr>
        <p:spPr>
          <a:xfrm>
            <a:off x="2738997" y="3816246"/>
            <a:ext cx="1417500" cy="861900"/>
          </a:xfrm>
          <a:prstGeom prst="rect">
            <a:avLst/>
          </a:prstGeom>
          <a:noFill/>
          <a:ln>
            <a:noFill/>
          </a:ln>
        </p:spPr>
        <p:txBody>
          <a:bodyPr anchorCtr="0" anchor="t" bIns="45700" lIns="91425" spcFirstLastPara="1" rIns="91425" wrap="square" tIns="45700">
            <a:spAutoFit/>
          </a:bodyPr>
          <a:lstStyle/>
          <a:p>
            <a:pPr indent="0" lvl="0" marL="0" rtl="0" algn="l">
              <a:lnSpc>
                <a:spcPct val="150000"/>
              </a:lnSpc>
              <a:spcBef>
                <a:spcPts val="0"/>
              </a:spcBef>
              <a:spcAft>
                <a:spcPts val="0"/>
              </a:spcAft>
              <a:buNone/>
            </a:pPr>
            <a:r>
              <a:rPr b="1" lang="ko" sz="1500">
                <a:solidFill>
                  <a:srgbClr val="F0660C"/>
                </a:solidFill>
                <a:latin typeface="Noto Sans KR"/>
                <a:ea typeface="Noto Sans KR"/>
                <a:cs typeface="Noto Sans KR"/>
                <a:sym typeface="Noto Sans KR"/>
              </a:rPr>
              <a:t>2/26 ~ 3/1</a:t>
            </a:r>
            <a:endParaRPr b="1" sz="1500">
              <a:solidFill>
                <a:srgbClr val="F0660C"/>
              </a:solidFill>
              <a:latin typeface="Noto Sans KR"/>
              <a:ea typeface="Noto Sans KR"/>
              <a:cs typeface="Noto Sans KR"/>
              <a:sym typeface="Noto Sans KR"/>
            </a:endParaRPr>
          </a:p>
          <a:p>
            <a:pPr indent="0" lvl="0" marL="0" rtl="0" algn="l">
              <a:lnSpc>
                <a:spcPct val="150000"/>
              </a:lnSpc>
              <a:spcBef>
                <a:spcPts val="0"/>
              </a:spcBef>
              <a:spcAft>
                <a:spcPts val="0"/>
              </a:spcAft>
              <a:buNone/>
            </a:pPr>
            <a:r>
              <a:rPr b="1" lang="ko" sz="1100">
                <a:solidFill>
                  <a:srgbClr val="001B32"/>
                </a:solidFill>
                <a:latin typeface="Noto Sans KR"/>
                <a:ea typeface="Noto Sans KR"/>
                <a:cs typeface="Noto Sans KR"/>
                <a:sym typeface="Noto Sans KR"/>
              </a:rPr>
              <a:t>ERP 조회&amp;등록</a:t>
            </a:r>
            <a:endParaRPr b="1" sz="1100">
              <a:solidFill>
                <a:srgbClr val="001B32"/>
              </a:solidFill>
              <a:latin typeface="Noto Sans KR"/>
              <a:ea typeface="Noto Sans KR"/>
              <a:cs typeface="Noto Sans KR"/>
              <a:sym typeface="Noto Sans KR"/>
            </a:endParaRPr>
          </a:p>
          <a:p>
            <a:pPr indent="0" lvl="0" marL="0" rtl="0" algn="l">
              <a:lnSpc>
                <a:spcPct val="150000"/>
              </a:lnSpc>
              <a:spcBef>
                <a:spcPts val="0"/>
              </a:spcBef>
              <a:spcAft>
                <a:spcPts val="0"/>
              </a:spcAft>
              <a:buNone/>
            </a:pPr>
            <a:r>
              <a:rPr b="1" lang="ko" sz="1100">
                <a:solidFill>
                  <a:srgbClr val="001B32"/>
                </a:solidFill>
                <a:latin typeface="Noto Sans KR"/>
                <a:ea typeface="Noto Sans KR"/>
                <a:cs typeface="Noto Sans KR"/>
                <a:sym typeface="Noto Sans KR"/>
              </a:rPr>
              <a:t>기능 구현</a:t>
            </a:r>
            <a:endParaRPr b="1" sz="1100">
              <a:solidFill>
                <a:srgbClr val="001B32"/>
              </a:solidFill>
              <a:latin typeface="Noto Sans KR"/>
              <a:ea typeface="Noto Sans KR"/>
              <a:cs typeface="Noto Sans KR"/>
              <a:sym typeface="Noto Sans KR"/>
            </a:endParaRPr>
          </a:p>
        </p:txBody>
      </p:sp>
      <p:sp>
        <p:nvSpPr>
          <p:cNvPr id="254" name="Google Shape;254;p22"/>
          <p:cNvSpPr/>
          <p:nvPr/>
        </p:nvSpPr>
        <p:spPr>
          <a:xfrm>
            <a:off x="4311742" y="3310578"/>
            <a:ext cx="174600" cy="174600"/>
          </a:xfrm>
          <a:prstGeom prst="ellipse">
            <a:avLst/>
          </a:prstGeom>
          <a:solidFill>
            <a:srgbClr val="F0660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cxnSp>
        <p:nvCxnSpPr>
          <p:cNvPr id="255" name="Google Shape;255;p22"/>
          <p:cNvCxnSpPr/>
          <p:nvPr/>
        </p:nvCxnSpPr>
        <p:spPr>
          <a:xfrm>
            <a:off x="4398984" y="3445512"/>
            <a:ext cx="0" cy="1416300"/>
          </a:xfrm>
          <a:prstGeom prst="straightConnector1">
            <a:avLst/>
          </a:prstGeom>
          <a:noFill/>
          <a:ln cap="flat" cmpd="sng" w="25400">
            <a:solidFill>
              <a:srgbClr val="F0660C"/>
            </a:solidFill>
            <a:prstDash val="solid"/>
            <a:round/>
            <a:headEnd len="sm" w="sm" type="none"/>
            <a:tailEnd len="sm" w="sm" type="none"/>
          </a:ln>
        </p:spPr>
      </p:cxnSp>
      <p:sp>
        <p:nvSpPr>
          <p:cNvPr id="256" name="Google Shape;256;p22"/>
          <p:cNvSpPr txBox="1"/>
          <p:nvPr/>
        </p:nvSpPr>
        <p:spPr>
          <a:xfrm>
            <a:off x="4398987" y="4035424"/>
            <a:ext cx="1417500" cy="861900"/>
          </a:xfrm>
          <a:prstGeom prst="rect">
            <a:avLst/>
          </a:prstGeom>
          <a:noFill/>
          <a:ln>
            <a:noFill/>
          </a:ln>
        </p:spPr>
        <p:txBody>
          <a:bodyPr anchorCtr="0" anchor="t" bIns="45700" lIns="91425" spcFirstLastPara="1" rIns="91425" wrap="square" tIns="45700">
            <a:spAutoFit/>
          </a:bodyPr>
          <a:lstStyle/>
          <a:p>
            <a:pPr indent="0" lvl="0" marL="0" rtl="0" algn="l">
              <a:lnSpc>
                <a:spcPct val="150000"/>
              </a:lnSpc>
              <a:spcBef>
                <a:spcPts val="0"/>
              </a:spcBef>
              <a:spcAft>
                <a:spcPts val="0"/>
              </a:spcAft>
              <a:buNone/>
            </a:pPr>
            <a:r>
              <a:rPr b="1" lang="ko" sz="1500">
                <a:solidFill>
                  <a:srgbClr val="F0660C"/>
                </a:solidFill>
                <a:latin typeface="Noto Sans KR"/>
                <a:ea typeface="Noto Sans KR"/>
                <a:cs typeface="Noto Sans KR"/>
                <a:sym typeface="Noto Sans KR"/>
              </a:rPr>
              <a:t>3/4 ~ 3/8</a:t>
            </a:r>
            <a:endParaRPr b="1" sz="1500">
              <a:solidFill>
                <a:srgbClr val="F0660C"/>
              </a:solidFill>
              <a:latin typeface="Noto Sans KR"/>
              <a:ea typeface="Noto Sans KR"/>
              <a:cs typeface="Noto Sans KR"/>
              <a:sym typeface="Noto Sans KR"/>
            </a:endParaRPr>
          </a:p>
          <a:p>
            <a:pPr indent="0" lvl="0" marL="0" rtl="0" algn="l">
              <a:lnSpc>
                <a:spcPct val="150000"/>
              </a:lnSpc>
              <a:spcBef>
                <a:spcPts val="0"/>
              </a:spcBef>
              <a:spcAft>
                <a:spcPts val="0"/>
              </a:spcAft>
              <a:buNone/>
            </a:pPr>
            <a:r>
              <a:rPr b="1" lang="ko" sz="1100">
                <a:solidFill>
                  <a:srgbClr val="001B32"/>
                </a:solidFill>
                <a:latin typeface="Noto Sans KR"/>
                <a:ea typeface="Noto Sans KR"/>
                <a:cs typeface="Noto Sans KR"/>
                <a:sym typeface="Noto Sans KR"/>
              </a:rPr>
              <a:t>개선사항 회의</a:t>
            </a:r>
            <a:endParaRPr b="1" sz="1100">
              <a:solidFill>
                <a:srgbClr val="001B32"/>
              </a:solidFill>
              <a:latin typeface="Noto Sans KR"/>
              <a:ea typeface="Noto Sans KR"/>
              <a:cs typeface="Noto Sans KR"/>
              <a:sym typeface="Noto Sans KR"/>
            </a:endParaRPr>
          </a:p>
          <a:p>
            <a:pPr indent="0" lvl="0" marL="0" rtl="0" algn="l">
              <a:lnSpc>
                <a:spcPct val="150000"/>
              </a:lnSpc>
              <a:spcBef>
                <a:spcPts val="0"/>
              </a:spcBef>
              <a:spcAft>
                <a:spcPts val="0"/>
              </a:spcAft>
              <a:buNone/>
            </a:pPr>
            <a:r>
              <a:rPr b="1" lang="ko" sz="1100">
                <a:solidFill>
                  <a:srgbClr val="001B32"/>
                </a:solidFill>
                <a:latin typeface="Noto Sans KR"/>
                <a:ea typeface="Noto Sans KR"/>
                <a:cs typeface="Noto Sans KR"/>
                <a:sym typeface="Noto Sans KR"/>
              </a:rPr>
              <a:t>세부기능 구현</a:t>
            </a:r>
            <a:endParaRPr b="1" sz="1100">
              <a:solidFill>
                <a:srgbClr val="001B32"/>
              </a:solidFill>
              <a:latin typeface="Noto Sans KR"/>
              <a:ea typeface="Noto Sans KR"/>
              <a:cs typeface="Noto Sans KR"/>
              <a:sym typeface="Noto Sans KR"/>
            </a:endParaRPr>
          </a:p>
        </p:txBody>
      </p:sp>
      <p:sp>
        <p:nvSpPr>
          <p:cNvPr id="257" name="Google Shape;257;p22"/>
          <p:cNvSpPr/>
          <p:nvPr/>
        </p:nvSpPr>
        <p:spPr>
          <a:xfrm>
            <a:off x="7509074" y="3310578"/>
            <a:ext cx="174600" cy="174600"/>
          </a:xfrm>
          <a:prstGeom prst="ellipse">
            <a:avLst/>
          </a:prstGeom>
          <a:solidFill>
            <a:srgbClr val="F0660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cxnSp>
        <p:nvCxnSpPr>
          <p:cNvPr id="258" name="Google Shape;258;p22"/>
          <p:cNvCxnSpPr/>
          <p:nvPr/>
        </p:nvCxnSpPr>
        <p:spPr>
          <a:xfrm>
            <a:off x="7596316" y="3445512"/>
            <a:ext cx="0" cy="1416300"/>
          </a:xfrm>
          <a:prstGeom prst="straightConnector1">
            <a:avLst/>
          </a:prstGeom>
          <a:noFill/>
          <a:ln cap="flat" cmpd="sng" w="25400">
            <a:solidFill>
              <a:srgbClr val="F0660C"/>
            </a:solidFill>
            <a:prstDash val="solid"/>
            <a:round/>
            <a:headEnd len="sm" w="sm" type="none"/>
            <a:tailEnd len="sm" w="sm" type="none"/>
          </a:ln>
        </p:spPr>
      </p:cxnSp>
      <p:sp>
        <p:nvSpPr>
          <p:cNvPr id="259" name="Google Shape;259;p22"/>
          <p:cNvSpPr txBox="1"/>
          <p:nvPr/>
        </p:nvSpPr>
        <p:spPr>
          <a:xfrm>
            <a:off x="7596319" y="4256422"/>
            <a:ext cx="1417500" cy="608100"/>
          </a:xfrm>
          <a:prstGeom prst="rect">
            <a:avLst/>
          </a:prstGeom>
          <a:noFill/>
          <a:ln>
            <a:noFill/>
          </a:ln>
        </p:spPr>
        <p:txBody>
          <a:bodyPr anchorCtr="0" anchor="t" bIns="45700" lIns="91425" spcFirstLastPara="1" rIns="91425" wrap="square" tIns="45700">
            <a:spAutoFit/>
          </a:bodyPr>
          <a:lstStyle/>
          <a:p>
            <a:pPr indent="0" lvl="0" marL="0" rtl="0" algn="l">
              <a:lnSpc>
                <a:spcPct val="150000"/>
              </a:lnSpc>
              <a:spcBef>
                <a:spcPts val="0"/>
              </a:spcBef>
              <a:spcAft>
                <a:spcPts val="0"/>
              </a:spcAft>
              <a:buNone/>
            </a:pPr>
            <a:r>
              <a:rPr b="1" lang="ko" sz="1500">
                <a:solidFill>
                  <a:srgbClr val="F0660C"/>
                </a:solidFill>
                <a:latin typeface="Noto Sans KR"/>
                <a:ea typeface="Noto Sans KR"/>
                <a:cs typeface="Noto Sans KR"/>
                <a:sym typeface="Noto Sans KR"/>
              </a:rPr>
              <a:t>3/18 ~ 3/22</a:t>
            </a:r>
            <a:endParaRPr b="1" sz="1500">
              <a:solidFill>
                <a:srgbClr val="F0660C"/>
              </a:solidFill>
              <a:latin typeface="Noto Sans KR"/>
              <a:ea typeface="Noto Sans KR"/>
              <a:cs typeface="Noto Sans KR"/>
              <a:sym typeface="Noto Sans KR"/>
            </a:endParaRPr>
          </a:p>
          <a:p>
            <a:pPr indent="0" lvl="0" marL="0" rtl="0" algn="l">
              <a:lnSpc>
                <a:spcPct val="150000"/>
              </a:lnSpc>
              <a:spcBef>
                <a:spcPts val="0"/>
              </a:spcBef>
              <a:spcAft>
                <a:spcPts val="0"/>
              </a:spcAft>
              <a:buNone/>
            </a:pPr>
            <a:r>
              <a:rPr b="1" lang="ko" sz="1100">
                <a:solidFill>
                  <a:srgbClr val="001B32"/>
                </a:solidFill>
                <a:latin typeface="Noto Sans KR"/>
                <a:ea typeface="Noto Sans KR"/>
                <a:cs typeface="Noto Sans KR"/>
                <a:sym typeface="Noto Sans KR"/>
              </a:rPr>
              <a:t>버퍼 기간</a:t>
            </a:r>
            <a:endParaRPr>
              <a:solidFill>
                <a:srgbClr val="001B32"/>
              </a:solidFill>
              <a:latin typeface="Noto Sans KR"/>
              <a:ea typeface="Noto Sans KR"/>
              <a:cs typeface="Noto Sans KR"/>
              <a:sym typeface="Noto Sans KR"/>
            </a:endParaRPr>
          </a:p>
        </p:txBody>
      </p:sp>
      <p:sp>
        <p:nvSpPr>
          <p:cNvPr id="260" name="Google Shape;260;p22"/>
          <p:cNvSpPr/>
          <p:nvPr/>
        </p:nvSpPr>
        <p:spPr>
          <a:xfrm>
            <a:off x="5845021" y="3310578"/>
            <a:ext cx="174600" cy="174600"/>
          </a:xfrm>
          <a:prstGeom prst="ellipse">
            <a:avLst/>
          </a:prstGeom>
          <a:solidFill>
            <a:srgbClr val="242A4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cxnSp>
        <p:nvCxnSpPr>
          <p:cNvPr id="261" name="Google Shape;261;p22"/>
          <p:cNvCxnSpPr/>
          <p:nvPr/>
        </p:nvCxnSpPr>
        <p:spPr>
          <a:xfrm>
            <a:off x="5934071" y="3464351"/>
            <a:ext cx="18300" cy="1186800"/>
          </a:xfrm>
          <a:prstGeom prst="straightConnector1">
            <a:avLst/>
          </a:prstGeom>
          <a:noFill/>
          <a:ln cap="flat" cmpd="sng" w="25400">
            <a:solidFill>
              <a:srgbClr val="242A44"/>
            </a:solidFill>
            <a:prstDash val="solid"/>
            <a:round/>
            <a:headEnd len="sm" w="sm" type="none"/>
            <a:tailEnd len="sm" w="sm" type="none"/>
          </a:ln>
        </p:spPr>
      </p:cxnSp>
      <p:sp>
        <p:nvSpPr>
          <p:cNvPr id="262" name="Google Shape;262;p22"/>
          <p:cNvSpPr txBox="1"/>
          <p:nvPr/>
        </p:nvSpPr>
        <p:spPr>
          <a:xfrm>
            <a:off x="5952412" y="3816246"/>
            <a:ext cx="1417500" cy="861900"/>
          </a:xfrm>
          <a:prstGeom prst="rect">
            <a:avLst/>
          </a:prstGeom>
          <a:noFill/>
          <a:ln>
            <a:noFill/>
          </a:ln>
        </p:spPr>
        <p:txBody>
          <a:bodyPr anchorCtr="0" anchor="t" bIns="45700" lIns="91425" spcFirstLastPara="1" rIns="91425" wrap="square" tIns="45700">
            <a:spAutoFit/>
          </a:bodyPr>
          <a:lstStyle/>
          <a:p>
            <a:pPr indent="0" lvl="0" marL="0" rtl="0" algn="l">
              <a:lnSpc>
                <a:spcPct val="150000"/>
              </a:lnSpc>
              <a:spcBef>
                <a:spcPts val="0"/>
              </a:spcBef>
              <a:spcAft>
                <a:spcPts val="0"/>
              </a:spcAft>
              <a:buNone/>
            </a:pPr>
            <a:r>
              <a:rPr b="1" lang="ko" sz="1500">
                <a:solidFill>
                  <a:srgbClr val="F0660C"/>
                </a:solidFill>
                <a:latin typeface="Noto Sans KR"/>
                <a:ea typeface="Noto Sans KR"/>
                <a:cs typeface="Noto Sans KR"/>
                <a:sym typeface="Noto Sans KR"/>
              </a:rPr>
              <a:t>3/11 ~ 3/15</a:t>
            </a:r>
            <a:endParaRPr b="1" sz="1500">
              <a:solidFill>
                <a:srgbClr val="F0660C"/>
              </a:solidFill>
              <a:latin typeface="Noto Sans KR"/>
              <a:ea typeface="Noto Sans KR"/>
              <a:cs typeface="Noto Sans KR"/>
              <a:sym typeface="Noto Sans KR"/>
            </a:endParaRPr>
          </a:p>
          <a:p>
            <a:pPr indent="0" lvl="0" marL="0" rtl="0" algn="l">
              <a:lnSpc>
                <a:spcPct val="150000"/>
              </a:lnSpc>
              <a:spcBef>
                <a:spcPts val="0"/>
              </a:spcBef>
              <a:spcAft>
                <a:spcPts val="0"/>
              </a:spcAft>
              <a:buNone/>
            </a:pPr>
            <a:r>
              <a:rPr b="1" lang="ko" sz="1100">
                <a:solidFill>
                  <a:srgbClr val="001B32"/>
                </a:solidFill>
                <a:latin typeface="Noto Sans KR"/>
                <a:ea typeface="Noto Sans KR"/>
                <a:cs typeface="Noto Sans KR"/>
                <a:sym typeface="Noto Sans KR"/>
              </a:rPr>
              <a:t>최종점검 및</a:t>
            </a:r>
            <a:endParaRPr b="1" sz="1100">
              <a:solidFill>
                <a:srgbClr val="001B32"/>
              </a:solidFill>
              <a:latin typeface="Noto Sans KR"/>
              <a:ea typeface="Noto Sans KR"/>
              <a:cs typeface="Noto Sans KR"/>
              <a:sym typeface="Noto Sans KR"/>
            </a:endParaRPr>
          </a:p>
          <a:p>
            <a:pPr indent="0" lvl="0" marL="0" rtl="0" algn="l">
              <a:lnSpc>
                <a:spcPct val="150000"/>
              </a:lnSpc>
              <a:spcBef>
                <a:spcPts val="0"/>
              </a:spcBef>
              <a:spcAft>
                <a:spcPts val="0"/>
              </a:spcAft>
              <a:buNone/>
            </a:pPr>
            <a:r>
              <a:rPr b="1" lang="ko" sz="1100">
                <a:solidFill>
                  <a:srgbClr val="001B32"/>
                </a:solidFill>
                <a:latin typeface="Noto Sans KR"/>
                <a:ea typeface="Noto Sans KR"/>
                <a:cs typeface="Noto Sans KR"/>
                <a:sym typeface="Noto Sans KR"/>
              </a:rPr>
              <a:t>마무리</a:t>
            </a:r>
            <a:endParaRPr b="1" sz="1100">
              <a:solidFill>
                <a:srgbClr val="001B32"/>
              </a:solidFill>
              <a:latin typeface="Noto Sans KR"/>
              <a:ea typeface="Noto Sans KR"/>
              <a:cs typeface="Noto Sans KR"/>
              <a:sym typeface="Noto Sans KR"/>
            </a:endParaRPr>
          </a:p>
        </p:txBody>
      </p:sp>
      <p:sp>
        <p:nvSpPr>
          <p:cNvPr id="263" name="Google Shape;263;p22"/>
          <p:cNvSpPr/>
          <p:nvPr/>
        </p:nvSpPr>
        <p:spPr>
          <a:xfrm rot="5400000">
            <a:off x="8844650" y="3033158"/>
            <a:ext cx="174600" cy="174600"/>
          </a:xfrm>
          <a:prstGeom prst="triangle">
            <a:avLst>
              <a:gd fmla="val 50000" name="adj"/>
            </a:avLst>
          </a:prstGeom>
          <a:solidFill>
            <a:srgbClr val="242A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4F9"/>
        </a:solidFill>
      </p:bgPr>
    </p:bg>
    <p:spTree>
      <p:nvGrpSpPr>
        <p:cNvPr id="267" name="Shape 267"/>
        <p:cNvGrpSpPr/>
        <p:nvPr/>
      </p:nvGrpSpPr>
      <p:grpSpPr>
        <a:xfrm>
          <a:off x="0" y="0"/>
          <a:ext cx="0" cy="0"/>
          <a:chOff x="0" y="0"/>
          <a:chExt cx="0" cy="0"/>
        </a:xfrm>
      </p:grpSpPr>
      <p:pic>
        <p:nvPicPr>
          <p:cNvPr id="268" name="Google Shape;268;p23"/>
          <p:cNvPicPr preferRelativeResize="0"/>
          <p:nvPr/>
        </p:nvPicPr>
        <p:blipFill rotWithShape="1">
          <a:blip r:embed="rId3">
            <a:alphaModFix/>
          </a:blip>
          <a:srcRect b="0" l="0" r="0" t="0"/>
          <a:stretch/>
        </p:blipFill>
        <p:spPr>
          <a:xfrm>
            <a:off x="4443239" y="0"/>
            <a:ext cx="256379" cy="128256"/>
          </a:xfrm>
          <a:prstGeom prst="rect">
            <a:avLst/>
          </a:prstGeom>
          <a:noFill/>
          <a:ln>
            <a:noFill/>
          </a:ln>
        </p:spPr>
      </p:pic>
      <p:pic>
        <p:nvPicPr>
          <p:cNvPr id="269" name="Google Shape;269;p23"/>
          <p:cNvPicPr preferRelativeResize="0"/>
          <p:nvPr/>
        </p:nvPicPr>
        <p:blipFill rotWithShape="1">
          <a:blip r:embed="rId4">
            <a:alphaModFix/>
          </a:blip>
          <a:srcRect b="0" l="0" r="0" t="0"/>
          <a:stretch/>
        </p:blipFill>
        <p:spPr>
          <a:xfrm>
            <a:off x="3527610" y="4749279"/>
            <a:ext cx="1704824" cy="293191"/>
          </a:xfrm>
          <a:prstGeom prst="rect">
            <a:avLst/>
          </a:prstGeom>
          <a:noFill/>
          <a:ln>
            <a:noFill/>
          </a:ln>
        </p:spPr>
      </p:pic>
      <p:sp>
        <p:nvSpPr>
          <p:cNvPr id="270" name="Google Shape;270;p23"/>
          <p:cNvSpPr txBox="1"/>
          <p:nvPr/>
        </p:nvSpPr>
        <p:spPr>
          <a:xfrm>
            <a:off x="299475" y="446875"/>
            <a:ext cx="2942700" cy="723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ko" sz="3500">
                <a:solidFill>
                  <a:srgbClr val="242A44"/>
                </a:solidFill>
              </a:rPr>
              <a:t>개발 일정</a:t>
            </a:r>
            <a:endParaRPr b="1" sz="2100">
              <a:solidFill>
                <a:srgbClr val="242A44"/>
              </a:solidFill>
            </a:endParaRPr>
          </a:p>
        </p:txBody>
      </p:sp>
      <p:pic>
        <p:nvPicPr>
          <p:cNvPr id="271" name="Google Shape;271;p23"/>
          <p:cNvPicPr preferRelativeResize="0"/>
          <p:nvPr/>
        </p:nvPicPr>
        <p:blipFill>
          <a:blip r:embed="rId5">
            <a:alphaModFix/>
          </a:blip>
          <a:stretch>
            <a:fillRect/>
          </a:stretch>
        </p:blipFill>
        <p:spPr>
          <a:xfrm>
            <a:off x="807125" y="3148495"/>
            <a:ext cx="7597374" cy="1964280"/>
          </a:xfrm>
          <a:prstGeom prst="rect">
            <a:avLst/>
          </a:prstGeom>
          <a:noFill/>
          <a:ln>
            <a:noFill/>
          </a:ln>
        </p:spPr>
      </p:pic>
      <p:cxnSp>
        <p:nvCxnSpPr>
          <p:cNvPr id="272" name="Google Shape;272;p23"/>
          <p:cNvCxnSpPr/>
          <p:nvPr/>
        </p:nvCxnSpPr>
        <p:spPr>
          <a:xfrm flipH="1" rot="10800000">
            <a:off x="807125" y="3175897"/>
            <a:ext cx="7607400" cy="6900"/>
          </a:xfrm>
          <a:prstGeom prst="straightConnector1">
            <a:avLst/>
          </a:prstGeom>
          <a:noFill/>
          <a:ln cap="flat" cmpd="sng" w="19050">
            <a:solidFill>
              <a:srgbClr val="1F497D"/>
            </a:solidFill>
            <a:prstDash val="solid"/>
            <a:round/>
            <a:headEnd len="med" w="med" type="none"/>
            <a:tailEnd len="med" w="med" type="none"/>
          </a:ln>
        </p:spPr>
      </p:cxnSp>
      <p:pic>
        <p:nvPicPr>
          <p:cNvPr id="273" name="Google Shape;273;p23"/>
          <p:cNvPicPr preferRelativeResize="0"/>
          <p:nvPr/>
        </p:nvPicPr>
        <p:blipFill>
          <a:blip r:embed="rId6">
            <a:alphaModFix/>
          </a:blip>
          <a:stretch>
            <a:fillRect/>
          </a:stretch>
        </p:blipFill>
        <p:spPr>
          <a:xfrm>
            <a:off x="807125" y="1170175"/>
            <a:ext cx="7597384" cy="2000590"/>
          </a:xfrm>
          <a:prstGeom prst="rect">
            <a:avLst/>
          </a:prstGeom>
          <a:noFill/>
          <a:ln>
            <a:noFill/>
          </a:ln>
        </p:spPr>
      </p:pic>
      <p:sp>
        <p:nvSpPr>
          <p:cNvPr id="274" name="Google Shape;274;p23"/>
          <p:cNvSpPr txBox="1"/>
          <p:nvPr/>
        </p:nvSpPr>
        <p:spPr>
          <a:xfrm>
            <a:off x="152720" y="175368"/>
            <a:ext cx="2500200" cy="34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 sz="1600">
                <a:solidFill>
                  <a:srgbClr val="242A44"/>
                </a:solidFill>
                <a:latin typeface="Noto Sans KR"/>
                <a:ea typeface="Noto Sans KR"/>
                <a:cs typeface="Noto Sans KR"/>
                <a:sym typeface="Noto Sans KR"/>
              </a:rPr>
              <a:t>1. 프로젝트 소개</a:t>
            </a:r>
            <a:endParaRPr b="1" sz="1600">
              <a:solidFill>
                <a:srgbClr val="242A44"/>
              </a:solidFill>
              <a:latin typeface="Noto Sans KR"/>
              <a:ea typeface="Noto Sans KR"/>
              <a:cs typeface="Noto Sans KR"/>
              <a:sym typeface="Noto Sans KR"/>
            </a:endParaRPr>
          </a:p>
        </p:txBody>
      </p:sp>
      <p:grpSp>
        <p:nvGrpSpPr>
          <p:cNvPr id="275" name="Google Shape;275;p23"/>
          <p:cNvGrpSpPr/>
          <p:nvPr/>
        </p:nvGrpSpPr>
        <p:grpSpPr>
          <a:xfrm>
            <a:off x="5946725" y="1011300"/>
            <a:ext cx="2158387" cy="915300"/>
            <a:chOff x="6603025" y="4069925"/>
            <a:chExt cx="2158387" cy="915300"/>
          </a:xfrm>
        </p:grpSpPr>
        <p:sp>
          <p:nvSpPr>
            <p:cNvPr id="276" name="Google Shape;276;p23"/>
            <p:cNvSpPr/>
            <p:nvPr/>
          </p:nvSpPr>
          <p:spPr>
            <a:xfrm>
              <a:off x="6603025" y="4069925"/>
              <a:ext cx="2139300" cy="915300"/>
            </a:xfrm>
            <a:prstGeom prst="roundRect">
              <a:avLst>
                <a:gd fmla="val 16667" name="adj"/>
              </a:avLst>
            </a:prstGeom>
            <a:solidFill>
              <a:srgbClr val="FFFF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500"/>
            </a:p>
          </p:txBody>
        </p:sp>
        <p:sp>
          <p:nvSpPr>
            <p:cNvPr id="277" name="Google Shape;277;p23"/>
            <p:cNvSpPr txBox="1"/>
            <p:nvPr/>
          </p:nvSpPr>
          <p:spPr>
            <a:xfrm>
              <a:off x="6622112" y="4126531"/>
              <a:ext cx="2139300" cy="764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ko">
                  <a:solidFill>
                    <a:srgbClr val="3C78D8"/>
                  </a:solidFill>
                  <a:latin typeface="Noto Sans KR"/>
                  <a:ea typeface="Noto Sans KR"/>
                  <a:cs typeface="Noto Sans KR"/>
                  <a:sym typeface="Noto Sans KR"/>
                </a:rPr>
                <a:t>Notion - 간략한 일정확인</a:t>
              </a:r>
              <a:endParaRPr b="1">
                <a:solidFill>
                  <a:srgbClr val="3C78D8"/>
                </a:solidFill>
                <a:latin typeface="Noto Sans KR"/>
                <a:ea typeface="Noto Sans KR"/>
                <a:cs typeface="Noto Sans KR"/>
                <a:sym typeface="Noto Sans KR"/>
              </a:endParaRPr>
            </a:p>
            <a:p>
              <a:pPr indent="0" lvl="0" marL="0" rtl="0" algn="l">
                <a:lnSpc>
                  <a:spcPct val="115000"/>
                </a:lnSpc>
                <a:spcBef>
                  <a:spcPts val="0"/>
                </a:spcBef>
                <a:spcAft>
                  <a:spcPts val="0"/>
                </a:spcAft>
                <a:buNone/>
              </a:pPr>
              <a:r>
                <a:t/>
              </a:r>
              <a:endParaRPr b="1" sz="300">
                <a:solidFill>
                  <a:srgbClr val="000000"/>
                </a:solidFill>
                <a:latin typeface="Noto Sans KR"/>
                <a:ea typeface="Noto Sans KR"/>
                <a:cs typeface="Noto Sans KR"/>
                <a:sym typeface="Noto Sans KR"/>
              </a:endParaRPr>
            </a:p>
            <a:p>
              <a:pPr indent="0" lvl="0" marL="0" rtl="0" algn="ctr">
                <a:lnSpc>
                  <a:spcPct val="115000"/>
                </a:lnSpc>
                <a:spcBef>
                  <a:spcPts val="0"/>
                </a:spcBef>
                <a:spcAft>
                  <a:spcPts val="0"/>
                </a:spcAft>
                <a:buNone/>
              </a:pPr>
              <a:r>
                <a:rPr lang="ko" sz="1000">
                  <a:solidFill>
                    <a:srgbClr val="000000"/>
                  </a:solidFill>
                  <a:latin typeface="Noto Sans KR"/>
                  <a:ea typeface="Noto Sans KR"/>
                  <a:cs typeface="Noto Sans KR"/>
                  <a:sym typeface="Noto Sans KR"/>
                </a:rPr>
                <a:t>캘린더 형태로 전체 일정 및</a:t>
              </a:r>
              <a:endParaRPr sz="1000">
                <a:solidFill>
                  <a:srgbClr val="000000"/>
                </a:solidFill>
                <a:latin typeface="Noto Sans KR"/>
                <a:ea typeface="Noto Sans KR"/>
                <a:cs typeface="Noto Sans KR"/>
                <a:sym typeface="Noto Sans KR"/>
              </a:endParaRPr>
            </a:p>
            <a:p>
              <a:pPr indent="0" lvl="0" marL="0" rtl="0" algn="ctr">
                <a:spcBef>
                  <a:spcPts val="0"/>
                </a:spcBef>
                <a:spcAft>
                  <a:spcPts val="0"/>
                </a:spcAft>
                <a:buNone/>
              </a:pPr>
              <a:r>
                <a:rPr lang="ko" sz="1000">
                  <a:solidFill>
                    <a:srgbClr val="000000"/>
                  </a:solidFill>
                  <a:latin typeface="Noto Sans KR"/>
                  <a:ea typeface="Noto Sans KR"/>
                  <a:cs typeface="Noto Sans KR"/>
                  <a:sym typeface="Noto Sans KR"/>
                </a:rPr>
                <a:t>업무 진행 순서 한눈에 파악 가능</a:t>
              </a:r>
              <a:endParaRPr sz="1000">
                <a:solidFill>
                  <a:srgbClr val="000000"/>
                </a:solidFill>
                <a:latin typeface="Noto Sans KR"/>
                <a:ea typeface="Noto Sans KR"/>
                <a:cs typeface="Noto Sans KR"/>
                <a:sym typeface="Noto Sans KR"/>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4F9"/>
        </a:solidFill>
      </p:bgPr>
    </p:bg>
    <p:spTree>
      <p:nvGrpSpPr>
        <p:cNvPr id="281" name="Shape 281"/>
        <p:cNvGrpSpPr/>
        <p:nvPr/>
      </p:nvGrpSpPr>
      <p:grpSpPr>
        <a:xfrm>
          <a:off x="0" y="0"/>
          <a:ext cx="0" cy="0"/>
          <a:chOff x="0" y="0"/>
          <a:chExt cx="0" cy="0"/>
        </a:xfrm>
      </p:grpSpPr>
      <p:pic>
        <p:nvPicPr>
          <p:cNvPr id="282" name="Google Shape;282;p24"/>
          <p:cNvPicPr preferRelativeResize="0"/>
          <p:nvPr/>
        </p:nvPicPr>
        <p:blipFill rotWithShape="1">
          <a:blip r:embed="rId3">
            <a:alphaModFix/>
          </a:blip>
          <a:srcRect b="0" l="0" r="0" t="0"/>
          <a:stretch/>
        </p:blipFill>
        <p:spPr>
          <a:xfrm>
            <a:off x="222966" y="4757479"/>
            <a:ext cx="931091" cy="294509"/>
          </a:xfrm>
          <a:prstGeom prst="rect">
            <a:avLst/>
          </a:prstGeom>
          <a:noFill/>
          <a:ln>
            <a:noFill/>
          </a:ln>
        </p:spPr>
      </p:pic>
      <p:pic>
        <p:nvPicPr>
          <p:cNvPr id="283" name="Google Shape;283;p24"/>
          <p:cNvPicPr preferRelativeResize="0"/>
          <p:nvPr/>
        </p:nvPicPr>
        <p:blipFill>
          <a:blip r:embed="rId4">
            <a:alphaModFix/>
          </a:blip>
          <a:stretch>
            <a:fillRect/>
          </a:stretch>
        </p:blipFill>
        <p:spPr>
          <a:xfrm>
            <a:off x="0" y="1046758"/>
            <a:ext cx="9144000" cy="4096734"/>
          </a:xfrm>
          <a:prstGeom prst="rect">
            <a:avLst/>
          </a:prstGeom>
          <a:noFill/>
          <a:ln>
            <a:noFill/>
          </a:ln>
        </p:spPr>
      </p:pic>
      <p:sp>
        <p:nvSpPr>
          <p:cNvPr id="284" name="Google Shape;284;p24"/>
          <p:cNvSpPr txBox="1"/>
          <p:nvPr/>
        </p:nvSpPr>
        <p:spPr>
          <a:xfrm>
            <a:off x="299476" y="446875"/>
            <a:ext cx="2824800" cy="723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ko" sz="3500">
                <a:solidFill>
                  <a:srgbClr val="242A44"/>
                </a:solidFill>
              </a:rPr>
              <a:t>개발 일정</a:t>
            </a:r>
            <a:endParaRPr b="1" sz="3500">
              <a:solidFill>
                <a:srgbClr val="242A44"/>
              </a:solidFill>
            </a:endParaRPr>
          </a:p>
        </p:txBody>
      </p:sp>
      <p:sp>
        <p:nvSpPr>
          <p:cNvPr id="285" name="Google Shape;285;p24"/>
          <p:cNvSpPr txBox="1"/>
          <p:nvPr/>
        </p:nvSpPr>
        <p:spPr>
          <a:xfrm>
            <a:off x="152720" y="175368"/>
            <a:ext cx="2500200" cy="34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 sz="1600">
                <a:solidFill>
                  <a:srgbClr val="242A44"/>
                </a:solidFill>
                <a:latin typeface="Noto Sans KR"/>
                <a:ea typeface="Noto Sans KR"/>
                <a:cs typeface="Noto Sans KR"/>
                <a:sym typeface="Noto Sans KR"/>
              </a:rPr>
              <a:t>1. 프로젝트 소개</a:t>
            </a:r>
            <a:endParaRPr b="1" sz="1600">
              <a:solidFill>
                <a:srgbClr val="242A44"/>
              </a:solidFill>
              <a:latin typeface="Noto Sans KR"/>
              <a:ea typeface="Noto Sans KR"/>
              <a:cs typeface="Noto Sans KR"/>
              <a:sym typeface="Noto Sans KR"/>
            </a:endParaRPr>
          </a:p>
        </p:txBody>
      </p:sp>
      <p:grpSp>
        <p:nvGrpSpPr>
          <p:cNvPr id="286" name="Google Shape;286;p24"/>
          <p:cNvGrpSpPr/>
          <p:nvPr/>
        </p:nvGrpSpPr>
        <p:grpSpPr>
          <a:xfrm>
            <a:off x="6098200" y="966400"/>
            <a:ext cx="2158387" cy="915300"/>
            <a:chOff x="6603025" y="4069925"/>
            <a:chExt cx="2158387" cy="915300"/>
          </a:xfrm>
        </p:grpSpPr>
        <p:sp>
          <p:nvSpPr>
            <p:cNvPr id="287" name="Google Shape;287;p24"/>
            <p:cNvSpPr/>
            <p:nvPr/>
          </p:nvSpPr>
          <p:spPr>
            <a:xfrm>
              <a:off x="6603025" y="4069925"/>
              <a:ext cx="2139300" cy="915300"/>
            </a:xfrm>
            <a:prstGeom prst="roundRect">
              <a:avLst>
                <a:gd fmla="val 16667" name="adj"/>
              </a:avLst>
            </a:prstGeom>
            <a:solidFill>
              <a:srgbClr val="FFFF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500"/>
            </a:p>
          </p:txBody>
        </p:sp>
        <p:sp>
          <p:nvSpPr>
            <p:cNvPr id="288" name="Google Shape;288;p24"/>
            <p:cNvSpPr txBox="1"/>
            <p:nvPr/>
          </p:nvSpPr>
          <p:spPr>
            <a:xfrm>
              <a:off x="6622112" y="4126531"/>
              <a:ext cx="2139300" cy="764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ko">
                  <a:solidFill>
                    <a:srgbClr val="6AA84F"/>
                  </a:solidFill>
                  <a:latin typeface="Noto Sans KR"/>
                  <a:ea typeface="Noto Sans KR"/>
                  <a:cs typeface="Noto Sans KR"/>
                  <a:sym typeface="Noto Sans KR"/>
                </a:rPr>
                <a:t>WBS </a:t>
              </a:r>
              <a:r>
                <a:rPr b="1" lang="ko">
                  <a:solidFill>
                    <a:srgbClr val="6AA84F"/>
                  </a:solidFill>
                  <a:latin typeface="Noto Sans KR"/>
                  <a:ea typeface="Noto Sans KR"/>
                  <a:cs typeface="Noto Sans KR"/>
                  <a:sym typeface="Noto Sans KR"/>
                </a:rPr>
                <a:t>- 전체 일정 관리</a:t>
              </a:r>
              <a:endParaRPr b="1">
                <a:solidFill>
                  <a:srgbClr val="6AA84F"/>
                </a:solidFill>
                <a:latin typeface="Noto Sans KR"/>
                <a:ea typeface="Noto Sans KR"/>
                <a:cs typeface="Noto Sans KR"/>
                <a:sym typeface="Noto Sans KR"/>
              </a:endParaRPr>
            </a:p>
            <a:p>
              <a:pPr indent="0" lvl="0" marL="0" rtl="0" algn="l">
                <a:lnSpc>
                  <a:spcPct val="115000"/>
                </a:lnSpc>
                <a:spcBef>
                  <a:spcPts val="0"/>
                </a:spcBef>
                <a:spcAft>
                  <a:spcPts val="0"/>
                </a:spcAft>
                <a:buNone/>
              </a:pPr>
              <a:r>
                <a:t/>
              </a:r>
              <a:endParaRPr b="1" sz="300">
                <a:solidFill>
                  <a:srgbClr val="000000"/>
                </a:solidFill>
                <a:latin typeface="Noto Sans KR"/>
                <a:ea typeface="Noto Sans KR"/>
                <a:cs typeface="Noto Sans KR"/>
                <a:sym typeface="Noto Sans KR"/>
              </a:endParaRPr>
            </a:p>
            <a:p>
              <a:pPr indent="0" lvl="0" marL="0" rtl="0" algn="ctr">
                <a:lnSpc>
                  <a:spcPct val="115000"/>
                </a:lnSpc>
                <a:spcBef>
                  <a:spcPts val="0"/>
                </a:spcBef>
                <a:spcAft>
                  <a:spcPts val="0"/>
                </a:spcAft>
                <a:buNone/>
              </a:pPr>
              <a:r>
                <a:rPr lang="ko" sz="1000">
                  <a:latin typeface="Noto Sans KR"/>
                  <a:ea typeface="Noto Sans KR"/>
                  <a:cs typeface="Noto Sans KR"/>
                  <a:sym typeface="Noto Sans KR"/>
                </a:rPr>
                <a:t>업무 분담 및</a:t>
              </a:r>
              <a:endParaRPr sz="1000">
                <a:latin typeface="Noto Sans KR"/>
                <a:ea typeface="Noto Sans KR"/>
                <a:cs typeface="Noto Sans KR"/>
                <a:sym typeface="Noto Sans KR"/>
              </a:endParaRPr>
            </a:p>
            <a:p>
              <a:pPr indent="0" lvl="0" marL="0" rtl="0" algn="ctr">
                <a:lnSpc>
                  <a:spcPct val="115000"/>
                </a:lnSpc>
                <a:spcBef>
                  <a:spcPts val="0"/>
                </a:spcBef>
                <a:spcAft>
                  <a:spcPts val="0"/>
                </a:spcAft>
                <a:buNone/>
              </a:pPr>
              <a:r>
                <a:rPr lang="ko" sz="1000">
                  <a:latin typeface="Noto Sans KR"/>
                  <a:ea typeface="Noto Sans KR"/>
                  <a:cs typeface="Noto Sans KR"/>
                  <a:sym typeface="Noto Sans KR"/>
                </a:rPr>
                <a:t>프로젝트 진행 상황 파악 용이</a:t>
              </a:r>
              <a:endParaRPr sz="1000">
                <a:latin typeface="Noto Sans KR"/>
                <a:ea typeface="Noto Sans KR"/>
                <a:cs typeface="Noto Sans KR"/>
                <a:sym typeface="Noto Sans KR"/>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4F9"/>
        </a:solidFill>
      </p:bgPr>
    </p:bg>
    <p:spTree>
      <p:nvGrpSpPr>
        <p:cNvPr id="292" name="Shape 292"/>
        <p:cNvGrpSpPr/>
        <p:nvPr/>
      </p:nvGrpSpPr>
      <p:grpSpPr>
        <a:xfrm>
          <a:off x="0" y="0"/>
          <a:ext cx="0" cy="0"/>
          <a:chOff x="0" y="0"/>
          <a:chExt cx="0" cy="0"/>
        </a:xfrm>
      </p:grpSpPr>
      <p:sp>
        <p:nvSpPr>
          <p:cNvPr id="293" name="Google Shape;293;p25"/>
          <p:cNvSpPr/>
          <p:nvPr/>
        </p:nvSpPr>
        <p:spPr>
          <a:xfrm>
            <a:off x="6815428" y="1484210"/>
            <a:ext cx="2067600" cy="3201000"/>
          </a:xfrm>
          <a:prstGeom prst="roundRect">
            <a:avLst>
              <a:gd fmla="val 9883" name="adj"/>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94" name="Google Shape;294;p25"/>
          <p:cNvSpPr/>
          <p:nvPr/>
        </p:nvSpPr>
        <p:spPr>
          <a:xfrm>
            <a:off x="4642665" y="1484210"/>
            <a:ext cx="2067600" cy="3201000"/>
          </a:xfrm>
          <a:prstGeom prst="roundRect">
            <a:avLst>
              <a:gd fmla="val 9883" name="adj"/>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95" name="Google Shape;295;p25"/>
          <p:cNvSpPr/>
          <p:nvPr/>
        </p:nvSpPr>
        <p:spPr>
          <a:xfrm>
            <a:off x="2450843" y="1471250"/>
            <a:ext cx="2067600" cy="3201000"/>
          </a:xfrm>
          <a:prstGeom prst="roundRect">
            <a:avLst>
              <a:gd fmla="val 9883" name="adj"/>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96" name="Google Shape;296;p25"/>
          <p:cNvSpPr/>
          <p:nvPr/>
        </p:nvSpPr>
        <p:spPr>
          <a:xfrm>
            <a:off x="253818" y="1471250"/>
            <a:ext cx="2067600" cy="3201000"/>
          </a:xfrm>
          <a:prstGeom prst="roundRect">
            <a:avLst>
              <a:gd fmla="val 9883" name="adj"/>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297" name="Google Shape;297;p25"/>
          <p:cNvPicPr preferRelativeResize="0"/>
          <p:nvPr/>
        </p:nvPicPr>
        <p:blipFill rotWithShape="1">
          <a:blip r:embed="rId3">
            <a:alphaModFix/>
          </a:blip>
          <a:srcRect b="0" l="0" r="0" t="0"/>
          <a:stretch/>
        </p:blipFill>
        <p:spPr>
          <a:xfrm>
            <a:off x="4443239" y="0"/>
            <a:ext cx="256379" cy="128256"/>
          </a:xfrm>
          <a:prstGeom prst="rect">
            <a:avLst/>
          </a:prstGeom>
          <a:noFill/>
          <a:ln>
            <a:noFill/>
          </a:ln>
        </p:spPr>
      </p:pic>
      <p:sp>
        <p:nvSpPr>
          <p:cNvPr id="298" name="Google Shape;298;p25"/>
          <p:cNvSpPr txBox="1"/>
          <p:nvPr/>
        </p:nvSpPr>
        <p:spPr>
          <a:xfrm>
            <a:off x="152720" y="175368"/>
            <a:ext cx="2500200" cy="34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 sz="1600">
                <a:solidFill>
                  <a:srgbClr val="242A44"/>
                </a:solidFill>
                <a:latin typeface="Noto Sans KR"/>
                <a:ea typeface="Noto Sans KR"/>
                <a:cs typeface="Noto Sans KR"/>
                <a:sym typeface="Noto Sans KR"/>
              </a:rPr>
              <a:t>1. 프로젝트 소개</a:t>
            </a:r>
            <a:endParaRPr b="1" sz="1600">
              <a:solidFill>
                <a:srgbClr val="242A44"/>
              </a:solidFill>
              <a:latin typeface="Noto Sans KR"/>
              <a:ea typeface="Noto Sans KR"/>
              <a:cs typeface="Noto Sans KR"/>
              <a:sym typeface="Noto Sans KR"/>
            </a:endParaRPr>
          </a:p>
        </p:txBody>
      </p:sp>
      <p:sp>
        <p:nvSpPr>
          <p:cNvPr id="299" name="Google Shape;299;p25"/>
          <p:cNvSpPr txBox="1"/>
          <p:nvPr/>
        </p:nvSpPr>
        <p:spPr>
          <a:xfrm>
            <a:off x="102550" y="4709525"/>
            <a:ext cx="2091300" cy="34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800">
                <a:solidFill>
                  <a:srgbClr val="242A44"/>
                </a:solidFill>
                <a:latin typeface="Noto Sans KR"/>
                <a:ea typeface="Noto Sans KR"/>
                <a:cs typeface="Noto Sans KR"/>
                <a:sym typeface="Noto Sans KR"/>
              </a:rPr>
              <a:t>소비자 중심 </a:t>
            </a:r>
            <a:r>
              <a:rPr b="1" lang="ko" sz="800">
                <a:solidFill>
                  <a:srgbClr val="242A44"/>
                </a:solidFill>
                <a:latin typeface="Noto Sans KR"/>
                <a:ea typeface="Noto Sans KR"/>
                <a:cs typeface="Noto Sans KR"/>
                <a:sym typeface="Noto Sans KR"/>
              </a:rPr>
              <a:t>JM ERP Solution</a:t>
            </a:r>
            <a:endParaRPr b="1" sz="800">
              <a:solidFill>
                <a:srgbClr val="242A44"/>
              </a:solidFill>
              <a:latin typeface="Noto Sans KR"/>
              <a:ea typeface="Noto Sans KR"/>
              <a:cs typeface="Noto Sans KR"/>
              <a:sym typeface="Noto Sans KR"/>
            </a:endParaRPr>
          </a:p>
        </p:txBody>
      </p:sp>
      <p:sp>
        <p:nvSpPr>
          <p:cNvPr id="300" name="Google Shape;300;p25"/>
          <p:cNvSpPr txBox="1"/>
          <p:nvPr/>
        </p:nvSpPr>
        <p:spPr>
          <a:xfrm>
            <a:off x="299472" y="446875"/>
            <a:ext cx="6459000" cy="723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ko" sz="3500">
                <a:solidFill>
                  <a:srgbClr val="242A44"/>
                </a:solidFill>
                <a:latin typeface="Noto Sans KR"/>
                <a:ea typeface="Noto Sans KR"/>
                <a:cs typeface="Noto Sans KR"/>
                <a:sym typeface="Noto Sans KR"/>
              </a:rPr>
              <a:t>개발 환경</a:t>
            </a:r>
            <a:endParaRPr b="1" sz="3500">
              <a:solidFill>
                <a:srgbClr val="242A44"/>
              </a:solidFill>
              <a:latin typeface="Noto Sans KR"/>
              <a:ea typeface="Noto Sans KR"/>
              <a:cs typeface="Noto Sans KR"/>
              <a:sym typeface="Noto Sans KR"/>
            </a:endParaRPr>
          </a:p>
        </p:txBody>
      </p:sp>
      <p:sp>
        <p:nvSpPr>
          <p:cNvPr id="301" name="Google Shape;301;p25"/>
          <p:cNvSpPr/>
          <p:nvPr/>
        </p:nvSpPr>
        <p:spPr>
          <a:xfrm>
            <a:off x="6824757" y="1478325"/>
            <a:ext cx="2060100" cy="3196500"/>
          </a:xfrm>
          <a:prstGeom prst="roundRect">
            <a:avLst>
              <a:gd fmla="val 9608" name="adj"/>
            </a:avLst>
          </a:prstGeom>
          <a:noFill/>
          <a:ln cap="flat" cmpd="sng" w="19050">
            <a:solidFill>
              <a:srgbClr val="242A4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02" name="Google Shape;302;p25"/>
          <p:cNvSpPr/>
          <p:nvPr/>
        </p:nvSpPr>
        <p:spPr>
          <a:xfrm>
            <a:off x="4647873" y="1478325"/>
            <a:ext cx="2060100" cy="3196500"/>
          </a:xfrm>
          <a:prstGeom prst="roundRect">
            <a:avLst>
              <a:gd fmla="val 9608" name="adj"/>
            </a:avLst>
          </a:prstGeom>
          <a:noFill/>
          <a:ln cap="flat" cmpd="sng" w="19050">
            <a:solidFill>
              <a:srgbClr val="242A4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03" name="Google Shape;303;p25"/>
          <p:cNvSpPr/>
          <p:nvPr/>
        </p:nvSpPr>
        <p:spPr>
          <a:xfrm>
            <a:off x="2453683" y="1478325"/>
            <a:ext cx="2060100" cy="3196500"/>
          </a:xfrm>
          <a:prstGeom prst="roundRect">
            <a:avLst>
              <a:gd fmla="val 9608" name="adj"/>
            </a:avLst>
          </a:prstGeom>
          <a:noFill/>
          <a:ln cap="flat" cmpd="sng" w="19050">
            <a:solidFill>
              <a:srgbClr val="242A4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04" name="Google Shape;304;p25"/>
          <p:cNvSpPr/>
          <p:nvPr/>
        </p:nvSpPr>
        <p:spPr>
          <a:xfrm>
            <a:off x="259143" y="1478325"/>
            <a:ext cx="2060100" cy="3196500"/>
          </a:xfrm>
          <a:prstGeom prst="roundRect">
            <a:avLst>
              <a:gd fmla="val 9608" name="adj"/>
            </a:avLst>
          </a:prstGeom>
          <a:noFill/>
          <a:ln cap="flat" cmpd="sng" w="19050">
            <a:solidFill>
              <a:srgbClr val="242A4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descr="Visual Studio Code" id="305" name="Google Shape;305;p25"/>
          <p:cNvPicPr preferRelativeResize="0"/>
          <p:nvPr/>
        </p:nvPicPr>
        <p:blipFill rotWithShape="1">
          <a:blip r:embed="rId4">
            <a:alphaModFix/>
          </a:blip>
          <a:srcRect b="0" l="0" r="0" t="0"/>
          <a:stretch/>
        </p:blipFill>
        <p:spPr>
          <a:xfrm>
            <a:off x="7047873" y="2118185"/>
            <a:ext cx="410950" cy="394622"/>
          </a:xfrm>
          <a:prstGeom prst="rect">
            <a:avLst/>
          </a:prstGeom>
          <a:noFill/>
          <a:ln>
            <a:noFill/>
          </a:ln>
        </p:spPr>
      </p:pic>
      <p:pic>
        <p:nvPicPr>
          <p:cNvPr descr="How to Install Spring Tool Suite (STS) in Eclipse - Learning to Write code  for Beginners with Tutorials" id="306" name="Google Shape;306;p25"/>
          <p:cNvPicPr preferRelativeResize="0"/>
          <p:nvPr/>
        </p:nvPicPr>
        <p:blipFill rotWithShape="1">
          <a:blip r:embed="rId5">
            <a:alphaModFix/>
          </a:blip>
          <a:srcRect b="8575" l="0" r="0" t="0"/>
          <a:stretch/>
        </p:blipFill>
        <p:spPr>
          <a:xfrm>
            <a:off x="7618001" y="1984200"/>
            <a:ext cx="1082950" cy="645749"/>
          </a:xfrm>
          <a:prstGeom prst="rect">
            <a:avLst/>
          </a:prstGeom>
          <a:noFill/>
          <a:ln>
            <a:noFill/>
          </a:ln>
        </p:spPr>
      </p:pic>
      <p:pic>
        <p:nvPicPr>
          <p:cNvPr descr="Spring Framework와 Spring Boot의 차이" id="307" name="Google Shape;307;p25"/>
          <p:cNvPicPr preferRelativeResize="0"/>
          <p:nvPr/>
        </p:nvPicPr>
        <p:blipFill rotWithShape="1">
          <a:blip r:embed="rId6">
            <a:alphaModFix/>
          </a:blip>
          <a:srcRect b="0" l="0" r="0" t="0"/>
          <a:stretch/>
        </p:blipFill>
        <p:spPr>
          <a:xfrm>
            <a:off x="2959212" y="3288750"/>
            <a:ext cx="1050887" cy="382582"/>
          </a:xfrm>
          <a:prstGeom prst="rect">
            <a:avLst/>
          </a:prstGeom>
          <a:noFill/>
          <a:ln>
            <a:noFill/>
          </a:ln>
        </p:spPr>
      </p:pic>
      <p:pic>
        <p:nvPicPr>
          <p:cNvPr descr="HTML과 CSS" id="308" name="Google Shape;308;p25"/>
          <p:cNvPicPr preferRelativeResize="0"/>
          <p:nvPr/>
        </p:nvPicPr>
        <p:blipFill rotWithShape="1">
          <a:blip r:embed="rId7">
            <a:alphaModFix/>
          </a:blip>
          <a:srcRect b="0" l="0" r="0" t="0"/>
          <a:stretch/>
        </p:blipFill>
        <p:spPr>
          <a:xfrm>
            <a:off x="383765" y="2086523"/>
            <a:ext cx="1810718" cy="1157069"/>
          </a:xfrm>
          <a:prstGeom prst="rect">
            <a:avLst/>
          </a:prstGeom>
          <a:noFill/>
          <a:ln>
            <a:noFill/>
          </a:ln>
        </p:spPr>
      </p:pic>
      <p:pic>
        <p:nvPicPr>
          <p:cNvPr descr="Gradle 멀티모듈 - 의존성을 관리하는 두 가지 방법" id="309" name="Google Shape;309;p25"/>
          <p:cNvPicPr preferRelativeResize="0"/>
          <p:nvPr/>
        </p:nvPicPr>
        <p:blipFill rotWithShape="1">
          <a:blip r:embed="rId8">
            <a:alphaModFix/>
          </a:blip>
          <a:srcRect b="0" l="0" r="0" t="0"/>
          <a:stretch/>
        </p:blipFill>
        <p:spPr>
          <a:xfrm>
            <a:off x="7039233" y="2711034"/>
            <a:ext cx="447595" cy="501969"/>
          </a:xfrm>
          <a:prstGeom prst="rect">
            <a:avLst/>
          </a:prstGeom>
          <a:noFill/>
          <a:ln>
            <a:noFill/>
          </a:ln>
        </p:spPr>
      </p:pic>
      <p:pic>
        <p:nvPicPr>
          <p:cNvPr descr="What is GitHub? — Pythia Foundations" id="310" name="Google Shape;310;p25"/>
          <p:cNvPicPr preferRelativeResize="0"/>
          <p:nvPr/>
        </p:nvPicPr>
        <p:blipFill rotWithShape="1">
          <a:blip r:embed="rId9">
            <a:alphaModFix/>
          </a:blip>
          <a:srcRect b="0" l="16299" r="15844" t="0"/>
          <a:stretch/>
        </p:blipFill>
        <p:spPr>
          <a:xfrm>
            <a:off x="8211651" y="2770336"/>
            <a:ext cx="498042" cy="443551"/>
          </a:xfrm>
          <a:prstGeom prst="rect">
            <a:avLst/>
          </a:prstGeom>
          <a:noFill/>
          <a:ln>
            <a:noFill/>
          </a:ln>
        </p:spPr>
      </p:pic>
      <p:pic>
        <p:nvPicPr>
          <p:cNvPr descr="MySQL 리뷰" id="311" name="Google Shape;311;p25"/>
          <p:cNvPicPr preferRelativeResize="0"/>
          <p:nvPr/>
        </p:nvPicPr>
        <p:blipFill rotWithShape="1">
          <a:blip r:embed="rId10">
            <a:alphaModFix/>
          </a:blip>
          <a:srcRect b="0" l="0" r="0" t="0"/>
          <a:stretch/>
        </p:blipFill>
        <p:spPr>
          <a:xfrm>
            <a:off x="5289693" y="2332911"/>
            <a:ext cx="875975" cy="875953"/>
          </a:xfrm>
          <a:prstGeom prst="rect">
            <a:avLst/>
          </a:prstGeom>
          <a:noFill/>
          <a:ln>
            <a:noFill/>
          </a:ln>
        </p:spPr>
      </p:pic>
      <p:pic>
        <p:nvPicPr>
          <p:cNvPr id="312" name="Google Shape;312;p25"/>
          <p:cNvPicPr preferRelativeResize="0"/>
          <p:nvPr/>
        </p:nvPicPr>
        <p:blipFill rotWithShape="1">
          <a:blip r:embed="rId11">
            <a:alphaModFix/>
          </a:blip>
          <a:srcRect b="0" l="0" r="0" t="0"/>
          <a:stretch/>
        </p:blipFill>
        <p:spPr>
          <a:xfrm>
            <a:off x="7643756" y="2770337"/>
            <a:ext cx="410970" cy="443544"/>
          </a:xfrm>
          <a:prstGeom prst="rect">
            <a:avLst/>
          </a:prstGeom>
          <a:noFill/>
          <a:ln>
            <a:noFill/>
          </a:ln>
        </p:spPr>
      </p:pic>
      <p:pic>
        <p:nvPicPr>
          <p:cNvPr descr="Google Docs' new update just made working on it so much easier -  BusinessToday" id="313" name="Google Shape;313;p25"/>
          <p:cNvPicPr preferRelativeResize="0"/>
          <p:nvPr/>
        </p:nvPicPr>
        <p:blipFill rotWithShape="1">
          <a:blip r:embed="rId12">
            <a:alphaModFix/>
          </a:blip>
          <a:srcRect b="0" l="21375" r="22624" t="0"/>
          <a:stretch/>
        </p:blipFill>
        <p:spPr>
          <a:xfrm>
            <a:off x="7039233" y="3356225"/>
            <a:ext cx="447595" cy="486559"/>
          </a:xfrm>
          <a:prstGeom prst="rect">
            <a:avLst/>
          </a:prstGeom>
          <a:noFill/>
          <a:ln>
            <a:noFill/>
          </a:ln>
        </p:spPr>
      </p:pic>
      <p:pic>
        <p:nvPicPr>
          <p:cNvPr descr="JPA란 무엇일까? - (JPA의 개념, 사용 이유)" id="314" name="Google Shape;314;p25"/>
          <p:cNvPicPr preferRelativeResize="0"/>
          <p:nvPr/>
        </p:nvPicPr>
        <p:blipFill rotWithShape="1">
          <a:blip r:embed="rId13">
            <a:alphaModFix/>
          </a:blip>
          <a:srcRect b="0" l="0" r="0" t="0"/>
          <a:stretch/>
        </p:blipFill>
        <p:spPr>
          <a:xfrm>
            <a:off x="2968946" y="3875208"/>
            <a:ext cx="1031408" cy="554622"/>
          </a:xfrm>
          <a:prstGeom prst="rect">
            <a:avLst/>
          </a:prstGeom>
          <a:noFill/>
          <a:ln>
            <a:noFill/>
          </a:ln>
        </p:spPr>
      </p:pic>
      <p:pic>
        <p:nvPicPr>
          <p:cNvPr descr="Java - 나무위키" id="315" name="Google Shape;315;p25"/>
          <p:cNvPicPr preferRelativeResize="0"/>
          <p:nvPr/>
        </p:nvPicPr>
        <p:blipFill rotWithShape="1">
          <a:blip r:embed="rId14">
            <a:alphaModFix/>
          </a:blip>
          <a:srcRect b="0" l="0" r="0" t="0"/>
          <a:stretch/>
        </p:blipFill>
        <p:spPr>
          <a:xfrm>
            <a:off x="3243372" y="2171993"/>
            <a:ext cx="482562" cy="864603"/>
          </a:xfrm>
          <a:prstGeom prst="rect">
            <a:avLst/>
          </a:prstGeom>
          <a:noFill/>
          <a:ln>
            <a:noFill/>
          </a:ln>
        </p:spPr>
      </p:pic>
      <p:pic>
        <p:nvPicPr>
          <p:cNvPr descr="JQuery 시작하기" id="316" name="Google Shape;316;p25"/>
          <p:cNvPicPr preferRelativeResize="0"/>
          <p:nvPr/>
        </p:nvPicPr>
        <p:blipFill rotWithShape="1">
          <a:blip r:embed="rId15">
            <a:alphaModFix/>
          </a:blip>
          <a:srcRect b="0" l="0" r="0" t="0"/>
          <a:stretch/>
        </p:blipFill>
        <p:spPr>
          <a:xfrm>
            <a:off x="1009396" y="3320548"/>
            <a:ext cx="577594" cy="554642"/>
          </a:xfrm>
          <a:prstGeom prst="rect">
            <a:avLst/>
          </a:prstGeom>
          <a:noFill/>
          <a:ln>
            <a:noFill/>
          </a:ln>
        </p:spPr>
      </p:pic>
      <p:sp>
        <p:nvSpPr>
          <p:cNvPr id="317" name="Google Shape;317;p25"/>
          <p:cNvSpPr txBox="1"/>
          <p:nvPr/>
        </p:nvSpPr>
        <p:spPr>
          <a:xfrm>
            <a:off x="478355" y="1582961"/>
            <a:ext cx="1621500" cy="336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ko" sz="1900">
                <a:solidFill>
                  <a:srgbClr val="242A44"/>
                </a:solidFill>
                <a:latin typeface="Noto Sans KR"/>
                <a:ea typeface="Noto Sans KR"/>
                <a:cs typeface="Noto Sans KR"/>
                <a:sym typeface="Noto Sans KR"/>
              </a:rPr>
              <a:t>Front - End</a:t>
            </a:r>
            <a:endParaRPr b="1" sz="1900">
              <a:solidFill>
                <a:srgbClr val="242A44"/>
              </a:solidFill>
              <a:latin typeface="Noto Sans KR"/>
              <a:ea typeface="Noto Sans KR"/>
              <a:cs typeface="Noto Sans KR"/>
              <a:sym typeface="Noto Sans KR"/>
            </a:endParaRPr>
          </a:p>
        </p:txBody>
      </p:sp>
      <p:cxnSp>
        <p:nvCxnSpPr>
          <p:cNvPr id="318" name="Google Shape;318;p25"/>
          <p:cNvCxnSpPr/>
          <p:nvPr/>
        </p:nvCxnSpPr>
        <p:spPr>
          <a:xfrm>
            <a:off x="440129" y="1919973"/>
            <a:ext cx="1716000" cy="0"/>
          </a:xfrm>
          <a:prstGeom prst="straightConnector1">
            <a:avLst/>
          </a:prstGeom>
          <a:noFill/>
          <a:ln cap="flat" cmpd="sng" w="9525">
            <a:solidFill>
              <a:srgbClr val="242A44"/>
            </a:solidFill>
            <a:prstDash val="solid"/>
            <a:round/>
            <a:headEnd len="med" w="med" type="none"/>
            <a:tailEnd len="med" w="med" type="none"/>
          </a:ln>
        </p:spPr>
      </p:cxnSp>
      <p:sp>
        <p:nvSpPr>
          <p:cNvPr id="319" name="Google Shape;319;p25"/>
          <p:cNvSpPr txBox="1"/>
          <p:nvPr/>
        </p:nvSpPr>
        <p:spPr>
          <a:xfrm>
            <a:off x="2672895" y="1582961"/>
            <a:ext cx="1621500" cy="336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ko" sz="1900">
                <a:solidFill>
                  <a:srgbClr val="242A44"/>
                </a:solidFill>
                <a:latin typeface="Noto Sans KR"/>
                <a:ea typeface="Noto Sans KR"/>
                <a:cs typeface="Noto Sans KR"/>
                <a:sym typeface="Noto Sans KR"/>
              </a:rPr>
              <a:t>Back - End</a:t>
            </a:r>
            <a:endParaRPr b="1" sz="1900">
              <a:solidFill>
                <a:srgbClr val="242A44"/>
              </a:solidFill>
              <a:latin typeface="Noto Sans KR"/>
              <a:ea typeface="Noto Sans KR"/>
              <a:cs typeface="Noto Sans KR"/>
              <a:sym typeface="Noto Sans KR"/>
            </a:endParaRPr>
          </a:p>
        </p:txBody>
      </p:sp>
      <p:cxnSp>
        <p:nvCxnSpPr>
          <p:cNvPr id="320" name="Google Shape;320;p25"/>
          <p:cNvCxnSpPr/>
          <p:nvPr/>
        </p:nvCxnSpPr>
        <p:spPr>
          <a:xfrm>
            <a:off x="2634669" y="1919973"/>
            <a:ext cx="1716000" cy="0"/>
          </a:xfrm>
          <a:prstGeom prst="straightConnector1">
            <a:avLst/>
          </a:prstGeom>
          <a:noFill/>
          <a:ln cap="flat" cmpd="sng" w="9525">
            <a:solidFill>
              <a:srgbClr val="242A44"/>
            </a:solidFill>
            <a:prstDash val="solid"/>
            <a:round/>
            <a:headEnd len="med" w="med" type="none"/>
            <a:tailEnd len="med" w="med" type="none"/>
          </a:ln>
        </p:spPr>
      </p:cxnSp>
      <p:sp>
        <p:nvSpPr>
          <p:cNvPr id="321" name="Google Shape;321;p25"/>
          <p:cNvSpPr txBox="1"/>
          <p:nvPr/>
        </p:nvSpPr>
        <p:spPr>
          <a:xfrm>
            <a:off x="4867085" y="1582961"/>
            <a:ext cx="1621500" cy="336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ko" sz="1900">
                <a:solidFill>
                  <a:srgbClr val="242A44"/>
                </a:solidFill>
                <a:latin typeface="Noto Sans KR"/>
                <a:ea typeface="Noto Sans KR"/>
                <a:cs typeface="Noto Sans KR"/>
                <a:sym typeface="Noto Sans KR"/>
              </a:rPr>
              <a:t>DBMS</a:t>
            </a:r>
            <a:endParaRPr b="1" sz="1900">
              <a:solidFill>
                <a:srgbClr val="242A44"/>
              </a:solidFill>
              <a:latin typeface="Noto Sans KR"/>
              <a:ea typeface="Noto Sans KR"/>
              <a:cs typeface="Noto Sans KR"/>
              <a:sym typeface="Noto Sans KR"/>
            </a:endParaRPr>
          </a:p>
        </p:txBody>
      </p:sp>
      <p:cxnSp>
        <p:nvCxnSpPr>
          <p:cNvPr id="322" name="Google Shape;322;p25"/>
          <p:cNvCxnSpPr/>
          <p:nvPr/>
        </p:nvCxnSpPr>
        <p:spPr>
          <a:xfrm>
            <a:off x="4828859" y="1919973"/>
            <a:ext cx="1716000" cy="0"/>
          </a:xfrm>
          <a:prstGeom prst="straightConnector1">
            <a:avLst/>
          </a:prstGeom>
          <a:noFill/>
          <a:ln cap="flat" cmpd="sng" w="9525">
            <a:solidFill>
              <a:srgbClr val="242A44"/>
            </a:solidFill>
            <a:prstDash val="solid"/>
            <a:round/>
            <a:headEnd len="med" w="med" type="none"/>
            <a:tailEnd len="med" w="med" type="none"/>
          </a:ln>
        </p:spPr>
      </p:cxnSp>
      <p:sp>
        <p:nvSpPr>
          <p:cNvPr id="323" name="Google Shape;323;p25"/>
          <p:cNvSpPr txBox="1"/>
          <p:nvPr/>
        </p:nvSpPr>
        <p:spPr>
          <a:xfrm>
            <a:off x="7043969" y="1582961"/>
            <a:ext cx="1621500" cy="336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ko" sz="1900">
                <a:solidFill>
                  <a:srgbClr val="242A44"/>
                </a:solidFill>
                <a:latin typeface="Noto Sans KR"/>
                <a:ea typeface="Noto Sans KR"/>
                <a:cs typeface="Noto Sans KR"/>
                <a:sym typeface="Noto Sans KR"/>
              </a:rPr>
              <a:t>Tools</a:t>
            </a:r>
            <a:endParaRPr b="1" sz="1900">
              <a:solidFill>
                <a:srgbClr val="242A44"/>
              </a:solidFill>
              <a:latin typeface="Noto Sans KR"/>
              <a:ea typeface="Noto Sans KR"/>
              <a:cs typeface="Noto Sans KR"/>
              <a:sym typeface="Noto Sans KR"/>
            </a:endParaRPr>
          </a:p>
        </p:txBody>
      </p:sp>
      <p:cxnSp>
        <p:nvCxnSpPr>
          <p:cNvPr id="324" name="Google Shape;324;p25"/>
          <p:cNvCxnSpPr/>
          <p:nvPr/>
        </p:nvCxnSpPr>
        <p:spPr>
          <a:xfrm>
            <a:off x="7005743" y="1919973"/>
            <a:ext cx="1716000" cy="0"/>
          </a:xfrm>
          <a:prstGeom prst="straightConnector1">
            <a:avLst/>
          </a:prstGeom>
          <a:noFill/>
          <a:ln cap="flat" cmpd="sng" w="9525">
            <a:solidFill>
              <a:srgbClr val="242A44"/>
            </a:solidFill>
            <a:prstDash val="solid"/>
            <a:round/>
            <a:headEnd len="med" w="med" type="none"/>
            <a:tailEnd len="med" w="med" type="none"/>
          </a:ln>
        </p:spPr>
      </p:cxnSp>
      <p:pic>
        <p:nvPicPr>
          <p:cNvPr id="325" name="Google Shape;325;p25"/>
          <p:cNvPicPr preferRelativeResize="0"/>
          <p:nvPr/>
        </p:nvPicPr>
        <p:blipFill>
          <a:blip r:embed="rId16">
            <a:alphaModFix/>
          </a:blip>
          <a:stretch>
            <a:fillRect/>
          </a:stretch>
        </p:blipFill>
        <p:spPr>
          <a:xfrm>
            <a:off x="7643754" y="3384966"/>
            <a:ext cx="1082950" cy="446850"/>
          </a:xfrm>
          <a:prstGeom prst="rect">
            <a:avLst/>
          </a:prstGeom>
          <a:noFill/>
          <a:ln>
            <a:noFill/>
          </a:ln>
        </p:spPr>
      </p:pic>
      <p:pic>
        <p:nvPicPr>
          <p:cNvPr id="326" name="Google Shape;326;p25"/>
          <p:cNvPicPr preferRelativeResize="0"/>
          <p:nvPr/>
        </p:nvPicPr>
        <p:blipFill>
          <a:blip r:embed="rId17">
            <a:alphaModFix/>
          </a:blip>
          <a:stretch>
            <a:fillRect/>
          </a:stretch>
        </p:blipFill>
        <p:spPr>
          <a:xfrm>
            <a:off x="7553400" y="3980275"/>
            <a:ext cx="1212250" cy="484875"/>
          </a:xfrm>
          <a:prstGeom prst="rect">
            <a:avLst/>
          </a:prstGeom>
          <a:noFill/>
          <a:ln>
            <a:noFill/>
          </a:ln>
        </p:spPr>
      </p:pic>
      <p:grpSp>
        <p:nvGrpSpPr>
          <p:cNvPr id="327" name="Google Shape;327;p25"/>
          <p:cNvGrpSpPr/>
          <p:nvPr/>
        </p:nvGrpSpPr>
        <p:grpSpPr>
          <a:xfrm>
            <a:off x="7057538" y="3905274"/>
            <a:ext cx="410974" cy="672000"/>
            <a:chOff x="7057538" y="3905274"/>
            <a:chExt cx="410974" cy="672000"/>
          </a:xfrm>
        </p:grpSpPr>
        <p:pic>
          <p:nvPicPr>
            <p:cNvPr id="328" name="Google Shape;328;p25"/>
            <p:cNvPicPr preferRelativeResize="0"/>
            <p:nvPr/>
          </p:nvPicPr>
          <p:blipFill rotWithShape="1">
            <a:blip r:embed="rId18">
              <a:alphaModFix/>
            </a:blip>
            <a:srcRect b="0" l="0" r="63076" t="0"/>
            <a:stretch/>
          </p:blipFill>
          <p:spPr>
            <a:xfrm>
              <a:off x="7057538" y="3905274"/>
              <a:ext cx="398182" cy="561360"/>
            </a:xfrm>
            <a:prstGeom prst="rect">
              <a:avLst/>
            </a:prstGeom>
            <a:noFill/>
            <a:ln>
              <a:noFill/>
            </a:ln>
          </p:spPr>
        </p:pic>
        <p:pic>
          <p:nvPicPr>
            <p:cNvPr id="329" name="Google Shape;329;p25"/>
            <p:cNvPicPr preferRelativeResize="0"/>
            <p:nvPr/>
          </p:nvPicPr>
          <p:blipFill rotWithShape="1">
            <a:blip r:embed="rId18">
              <a:alphaModFix/>
            </a:blip>
            <a:srcRect b="31429" l="37342" r="13039" t="22593"/>
            <a:stretch/>
          </p:blipFill>
          <p:spPr>
            <a:xfrm>
              <a:off x="7057538" y="4379045"/>
              <a:ext cx="410974" cy="198228"/>
            </a:xfrm>
            <a:prstGeom prst="rect">
              <a:avLst/>
            </a:prstGeom>
            <a:noFill/>
            <a:ln>
              <a:noFill/>
            </a:ln>
          </p:spPr>
        </p:pic>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4F9"/>
        </a:solidFill>
      </p:bgPr>
    </p:bg>
    <p:spTree>
      <p:nvGrpSpPr>
        <p:cNvPr id="333" name="Shape 333"/>
        <p:cNvGrpSpPr/>
        <p:nvPr/>
      </p:nvGrpSpPr>
      <p:grpSpPr>
        <a:xfrm>
          <a:off x="0" y="0"/>
          <a:ext cx="0" cy="0"/>
          <a:chOff x="0" y="0"/>
          <a:chExt cx="0" cy="0"/>
        </a:xfrm>
      </p:grpSpPr>
      <p:pic>
        <p:nvPicPr>
          <p:cNvPr id="334" name="Google Shape;334;p26"/>
          <p:cNvPicPr preferRelativeResize="0"/>
          <p:nvPr/>
        </p:nvPicPr>
        <p:blipFill rotWithShape="1">
          <a:blip r:embed="rId3">
            <a:alphaModFix/>
          </a:blip>
          <a:srcRect b="0" l="0" r="0" t="0"/>
          <a:stretch/>
        </p:blipFill>
        <p:spPr>
          <a:xfrm>
            <a:off x="4443239" y="0"/>
            <a:ext cx="256379" cy="128256"/>
          </a:xfrm>
          <a:prstGeom prst="rect">
            <a:avLst/>
          </a:prstGeom>
          <a:noFill/>
          <a:ln>
            <a:noFill/>
          </a:ln>
        </p:spPr>
      </p:pic>
      <p:sp>
        <p:nvSpPr>
          <p:cNvPr id="335" name="Google Shape;335;p26"/>
          <p:cNvSpPr txBox="1"/>
          <p:nvPr/>
        </p:nvSpPr>
        <p:spPr>
          <a:xfrm>
            <a:off x="152720" y="175368"/>
            <a:ext cx="2500200" cy="34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 sz="1600">
                <a:solidFill>
                  <a:srgbClr val="242A44"/>
                </a:solidFill>
                <a:latin typeface="Noto Sans KR"/>
                <a:ea typeface="Noto Sans KR"/>
                <a:cs typeface="Noto Sans KR"/>
                <a:sym typeface="Noto Sans KR"/>
              </a:rPr>
              <a:t>1. 프로젝트 소개</a:t>
            </a:r>
            <a:endParaRPr b="1" sz="1600">
              <a:solidFill>
                <a:srgbClr val="242A44"/>
              </a:solidFill>
              <a:latin typeface="Noto Sans KR"/>
              <a:ea typeface="Noto Sans KR"/>
              <a:cs typeface="Noto Sans KR"/>
              <a:sym typeface="Noto Sans KR"/>
            </a:endParaRPr>
          </a:p>
        </p:txBody>
      </p:sp>
      <p:sp>
        <p:nvSpPr>
          <p:cNvPr id="336" name="Google Shape;336;p26"/>
          <p:cNvSpPr txBox="1"/>
          <p:nvPr/>
        </p:nvSpPr>
        <p:spPr>
          <a:xfrm>
            <a:off x="102550" y="4709525"/>
            <a:ext cx="2091300" cy="34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800">
                <a:solidFill>
                  <a:srgbClr val="242A44"/>
                </a:solidFill>
                <a:latin typeface="Noto Sans KR"/>
                <a:ea typeface="Noto Sans KR"/>
                <a:cs typeface="Noto Sans KR"/>
                <a:sym typeface="Noto Sans KR"/>
              </a:rPr>
              <a:t>소비자 중심 </a:t>
            </a:r>
            <a:r>
              <a:rPr b="1" lang="ko" sz="800">
                <a:solidFill>
                  <a:srgbClr val="242A44"/>
                </a:solidFill>
                <a:latin typeface="Noto Sans KR"/>
                <a:ea typeface="Noto Sans KR"/>
                <a:cs typeface="Noto Sans KR"/>
                <a:sym typeface="Noto Sans KR"/>
              </a:rPr>
              <a:t>JM ERP Solution</a:t>
            </a:r>
            <a:endParaRPr b="1" sz="800">
              <a:solidFill>
                <a:srgbClr val="242A44"/>
              </a:solidFill>
              <a:latin typeface="Noto Sans KR"/>
              <a:ea typeface="Noto Sans KR"/>
              <a:cs typeface="Noto Sans KR"/>
              <a:sym typeface="Noto Sans KR"/>
            </a:endParaRPr>
          </a:p>
        </p:txBody>
      </p:sp>
      <p:sp>
        <p:nvSpPr>
          <p:cNvPr id="337" name="Google Shape;337;p26"/>
          <p:cNvSpPr txBox="1"/>
          <p:nvPr/>
        </p:nvSpPr>
        <p:spPr>
          <a:xfrm>
            <a:off x="299472" y="446875"/>
            <a:ext cx="6459000" cy="723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ko" sz="3500">
                <a:solidFill>
                  <a:srgbClr val="242A44"/>
                </a:solidFill>
                <a:latin typeface="Noto Sans KR"/>
                <a:ea typeface="Noto Sans KR"/>
                <a:cs typeface="Noto Sans KR"/>
                <a:sym typeface="Noto Sans KR"/>
              </a:rPr>
              <a:t>주요 기능</a:t>
            </a:r>
            <a:endParaRPr b="1" sz="3500">
              <a:solidFill>
                <a:srgbClr val="242A44"/>
              </a:solidFill>
              <a:latin typeface="Noto Sans KR"/>
              <a:ea typeface="Noto Sans KR"/>
              <a:cs typeface="Noto Sans KR"/>
              <a:sym typeface="Noto Sans KR"/>
            </a:endParaRPr>
          </a:p>
        </p:txBody>
      </p:sp>
      <p:sp>
        <p:nvSpPr>
          <p:cNvPr id="338" name="Google Shape;338;p26"/>
          <p:cNvSpPr/>
          <p:nvPr/>
        </p:nvSpPr>
        <p:spPr>
          <a:xfrm>
            <a:off x="3606977" y="1225412"/>
            <a:ext cx="1978200" cy="432900"/>
          </a:xfrm>
          <a:prstGeom prst="roundRect">
            <a:avLst>
              <a:gd fmla="val 16667" name="adj"/>
            </a:avLst>
          </a:prstGeom>
          <a:solidFill>
            <a:srgbClr val="242A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ko" sz="1700">
                <a:solidFill>
                  <a:srgbClr val="FFFFFF"/>
                </a:solidFill>
                <a:latin typeface="Noto Sans KR"/>
                <a:ea typeface="Noto Sans KR"/>
                <a:cs typeface="Noto Sans KR"/>
                <a:sym typeface="Noto Sans KR"/>
              </a:rPr>
              <a:t>마케팅</a:t>
            </a:r>
            <a:endParaRPr b="1" sz="1700">
              <a:solidFill>
                <a:srgbClr val="FFFFFF"/>
              </a:solidFill>
              <a:latin typeface="Noto Sans KR"/>
              <a:ea typeface="Noto Sans KR"/>
              <a:cs typeface="Noto Sans KR"/>
              <a:sym typeface="Noto Sans KR"/>
            </a:endParaRPr>
          </a:p>
        </p:txBody>
      </p:sp>
      <p:sp>
        <p:nvSpPr>
          <p:cNvPr id="339" name="Google Shape;339;p26"/>
          <p:cNvSpPr txBox="1"/>
          <p:nvPr/>
        </p:nvSpPr>
        <p:spPr>
          <a:xfrm>
            <a:off x="3606977" y="1658325"/>
            <a:ext cx="1978200" cy="1455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ko">
                <a:latin typeface="Noto Sans KR"/>
                <a:ea typeface="Noto Sans KR"/>
                <a:cs typeface="Noto Sans KR"/>
                <a:sym typeface="Noto Sans KR"/>
              </a:rPr>
              <a:t>영업관리</a:t>
            </a:r>
            <a:endParaRPr>
              <a:latin typeface="Noto Sans KR"/>
              <a:ea typeface="Noto Sans KR"/>
              <a:cs typeface="Noto Sans KR"/>
              <a:sym typeface="Noto Sans KR"/>
            </a:endParaRPr>
          </a:p>
          <a:p>
            <a:pPr indent="0" lvl="0" marL="0" rtl="0" algn="ctr">
              <a:spcBef>
                <a:spcPts val="0"/>
              </a:spcBef>
              <a:spcAft>
                <a:spcPts val="0"/>
              </a:spcAft>
              <a:buNone/>
            </a:pPr>
            <a:r>
              <a:rPr lang="ko">
                <a:latin typeface="Noto Sans KR"/>
                <a:ea typeface="Noto Sans KR"/>
                <a:cs typeface="Noto Sans KR"/>
                <a:sym typeface="Noto Sans KR"/>
              </a:rPr>
              <a:t>고객관리</a:t>
            </a:r>
            <a:endParaRPr>
              <a:latin typeface="Noto Sans KR"/>
              <a:ea typeface="Noto Sans KR"/>
              <a:cs typeface="Noto Sans KR"/>
              <a:sym typeface="Noto Sans KR"/>
            </a:endParaRPr>
          </a:p>
          <a:p>
            <a:pPr indent="0" lvl="0" marL="0" rtl="0" algn="ctr">
              <a:spcBef>
                <a:spcPts val="0"/>
              </a:spcBef>
              <a:spcAft>
                <a:spcPts val="0"/>
              </a:spcAft>
              <a:buNone/>
            </a:pPr>
            <a:r>
              <a:rPr lang="ko">
                <a:latin typeface="Noto Sans KR"/>
                <a:ea typeface="Noto Sans KR"/>
                <a:cs typeface="Noto Sans KR"/>
                <a:sym typeface="Noto Sans KR"/>
              </a:rPr>
              <a:t>판매자관리</a:t>
            </a:r>
            <a:endParaRPr>
              <a:latin typeface="Noto Sans KR"/>
              <a:ea typeface="Noto Sans KR"/>
              <a:cs typeface="Noto Sans KR"/>
              <a:sym typeface="Noto Sans KR"/>
            </a:endParaRPr>
          </a:p>
          <a:p>
            <a:pPr indent="0" lvl="0" marL="0" rtl="0" algn="ctr">
              <a:spcBef>
                <a:spcPts val="0"/>
              </a:spcBef>
              <a:spcAft>
                <a:spcPts val="0"/>
              </a:spcAft>
              <a:buNone/>
            </a:pPr>
            <a:r>
              <a:rPr lang="ko">
                <a:latin typeface="Noto Sans KR"/>
                <a:ea typeface="Noto Sans KR"/>
                <a:cs typeface="Noto Sans KR"/>
                <a:sym typeface="Noto Sans KR"/>
              </a:rPr>
              <a:t>상품관리</a:t>
            </a:r>
            <a:endParaRPr>
              <a:latin typeface="Noto Sans KR"/>
              <a:ea typeface="Noto Sans KR"/>
              <a:cs typeface="Noto Sans KR"/>
              <a:sym typeface="Noto Sans KR"/>
            </a:endParaRPr>
          </a:p>
          <a:p>
            <a:pPr indent="0" lvl="0" marL="0" rtl="0" algn="ctr">
              <a:spcBef>
                <a:spcPts val="0"/>
              </a:spcBef>
              <a:spcAft>
                <a:spcPts val="0"/>
              </a:spcAft>
              <a:buNone/>
            </a:pPr>
            <a:r>
              <a:t/>
            </a:r>
            <a:endParaRPr>
              <a:latin typeface="Noto Sans KR"/>
              <a:ea typeface="Noto Sans KR"/>
              <a:cs typeface="Noto Sans KR"/>
              <a:sym typeface="Noto Sans KR"/>
            </a:endParaRPr>
          </a:p>
        </p:txBody>
      </p:sp>
      <p:sp>
        <p:nvSpPr>
          <p:cNvPr id="340" name="Google Shape;340;p26"/>
          <p:cNvSpPr/>
          <p:nvPr/>
        </p:nvSpPr>
        <p:spPr>
          <a:xfrm>
            <a:off x="5810999" y="1225425"/>
            <a:ext cx="1978200" cy="432900"/>
          </a:xfrm>
          <a:prstGeom prst="roundRect">
            <a:avLst>
              <a:gd fmla="val 16667" name="adj"/>
            </a:avLst>
          </a:prstGeom>
          <a:solidFill>
            <a:srgbClr val="242A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ko" sz="1700">
                <a:solidFill>
                  <a:srgbClr val="FFFFFF"/>
                </a:solidFill>
                <a:latin typeface="Noto Sans KR"/>
                <a:ea typeface="Noto Sans KR"/>
                <a:cs typeface="Noto Sans KR"/>
                <a:sym typeface="Noto Sans KR"/>
              </a:rPr>
              <a:t>회계</a:t>
            </a:r>
            <a:endParaRPr b="1" sz="1700">
              <a:solidFill>
                <a:srgbClr val="FFFFFF"/>
              </a:solidFill>
              <a:latin typeface="Noto Sans KR"/>
              <a:ea typeface="Noto Sans KR"/>
              <a:cs typeface="Noto Sans KR"/>
              <a:sym typeface="Noto Sans KR"/>
            </a:endParaRPr>
          </a:p>
        </p:txBody>
      </p:sp>
      <p:sp>
        <p:nvSpPr>
          <p:cNvPr id="341" name="Google Shape;341;p26"/>
          <p:cNvSpPr txBox="1"/>
          <p:nvPr/>
        </p:nvSpPr>
        <p:spPr>
          <a:xfrm>
            <a:off x="5810999" y="1658347"/>
            <a:ext cx="1978200" cy="1455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ko">
                <a:latin typeface="Noto Sans KR"/>
                <a:ea typeface="Noto Sans KR"/>
                <a:cs typeface="Noto Sans KR"/>
                <a:sym typeface="Noto Sans KR"/>
              </a:rPr>
              <a:t>채무/채권</a:t>
            </a:r>
            <a:endParaRPr>
              <a:latin typeface="Noto Sans KR"/>
              <a:ea typeface="Noto Sans KR"/>
              <a:cs typeface="Noto Sans KR"/>
              <a:sym typeface="Noto Sans KR"/>
            </a:endParaRPr>
          </a:p>
          <a:p>
            <a:pPr indent="0" lvl="0" marL="0" rtl="0" algn="ctr">
              <a:spcBef>
                <a:spcPts val="0"/>
              </a:spcBef>
              <a:spcAft>
                <a:spcPts val="0"/>
              </a:spcAft>
              <a:buNone/>
            </a:pPr>
            <a:r>
              <a:rPr lang="ko">
                <a:latin typeface="Noto Sans KR"/>
                <a:ea typeface="Noto Sans KR"/>
                <a:cs typeface="Noto Sans KR"/>
                <a:sym typeface="Noto Sans KR"/>
              </a:rPr>
              <a:t>전표관리</a:t>
            </a:r>
            <a:endParaRPr>
              <a:latin typeface="Noto Sans KR"/>
              <a:ea typeface="Noto Sans KR"/>
              <a:cs typeface="Noto Sans KR"/>
              <a:sym typeface="Noto Sans KR"/>
            </a:endParaRPr>
          </a:p>
          <a:p>
            <a:pPr indent="0" lvl="0" marL="0" rtl="0" algn="ctr">
              <a:spcBef>
                <a:spcPts val="0"/>
              </a:spcBef>
              <a:spcAft>
                <a:spcPts val="0"/>
              </a:spcAft>
              <a:buNone/>
            </a:pPr>
            <a:r>
              <a:rPr lang="ko">
                <a:latin typeface="Noto Sans KR"/>
                <a:ea typeface="Noto Sans KR"/>
                <a:cs typeface="Noto Sans KR"/>
                <a:sym typeface="Noto Sans KR"/>
              </a:rPr>
              <a:t>재무관리</a:t>
            </a:r>
            <a:endParaRPr>
              <a:latin typeface="Noto Sans KR"/>
              <a:ea typeface="Noto Sans KR"/>
              <a:cs typeface="Noto Sans KR"/>
              <a:sym typeface="Noto Sans KR"/>
            </a:endParaRPr>
          </a:p>
          <a:p>
            <a:pPr indent="0" lvl="0" marL="0" rtl="0" algn="ctr">
              <a:spcBef>
                <a:spcPts val="0"/>
              </a:spcBef>
              <a:spcAft>
                <a:spcPts val="0"/>
              </a:spcAft>
              <a:buNone/>
            </a:pPr>
            <a:r>
              <a:t/>
            </a:r>
            <a:endParaRPr>
              <a:latin typeface="Noto Sans KR"/>
              <a:ea typeface="Noto Sans KR"/>
              <a:cs typeface="Noto Sans KR"/>
              <a:sym typeface="Noto Sans KR"/>
            </a:endParaRPr>
          </a:p>
        </p:txBody>
      </p:sp>
      <p:sp>
        <p:nvSpPr>
          <p:cNvPr id="342" name="Google Shape;342;p26"/>
          <p:cNvSpPr/>
          <p:nvPr/>
        </p:nvSpPr>
        <p:spPr>
          <a:xfrm>
            <a:off x="1354788" y="3098900"/>
            <a:ext cx="1978200" cy="432900"/>
          </a:xfrm>
          <a:prstGeom prst="roundRect">
            <a:avLst>
              <a:gd fmla="val 16667" name="adj"/>
            </a:avLst>
          </a:prstGeom>
          <a:solidFill>
            <a:srgbClr val="242A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ko" sz="1700">
                <a:solidFill>
                  <a:srgbClr val="FFFFFF"/>
                </a:solidFill>
                <a:latin typeface="Noto Sans KR"/>
                <a:ea typeface="Noto Sans KR"/>
                <a:cs typeface="Noto Sans KR"/>
                <a:sym typeface="Noto Sans KR"/>
              </a:rPr>
              <a:t>인사</a:t>
            </a:r>
            <a:endParaRPr b="1" sz="1700">
              <a:solidFill>
                <a:srgbClr val="FFFFFF"/>
              </a:solidFill>
              <a:latin typeface="Noto Sans KR"/>
              <a:ea typeface="Noto Sans KR"/>
              <a:cs typeface="Noto Sans KR"/>
              <a:sym typeface="Noto Sans KR"/>
            </a:endParaRPr>
          </a:p>
        </p:txBody>
      </p:sp>
      <p:sp>
        <p:nvSpPr>
          <p:cNvPr id="343" name="Google Shape;343;p26"/>
          <p:cNvSpPr txBox="1"/>
          <p:nvPr/>
        </p:nvSpPr>
        <p:spPr>
          <a:xfrm>
            <a:off x="1354788" y="3531822"/>
            <a:ext cx="1978200" cy="1455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ko">
                <a:latin typeface="Noto Sans KR"/>
                <a:ea typeface="Noto Sans KR"/>
                <a:cs typeface="Noto Sans KR"/>
                <a:sym typeface="Noto Sans KR"/>
              </a:rPr>
              <a:t>사원관리</a:t>
            </a:r>
            <a:endParaRPr>
              <a:latin typeface="Noto Sans KR"/>
              <a:ea typeface="Noto Sans KR"/>
              <a:cs typeface="Noto Sans KR"/>
              <a:sym typeface="Noto Sans KR"/>
            </a:endParaRPr>
          </a:p>
          <a:p>
            <a:pPr indent="0" lvl="0" marL="0" rtl="0" algn="ctr">
              <a:spcBef>
                <a:spcPts val="0"/>
              </a:spcBef>
              <a:spcAft>
                <a:spcPts val="0"/>
              </a:spcAft>
              <a:buNone/>
            </a:pPr>
            <a:r>
              <a:rPr lang="ko">
                <a:latin typeface="Noto Sans KR"/>
                <a:ea typeface="Noto Sans KR"/>
                <a:cs typeface="Noto Sans KR"/>
                <a:sym typeface="Noto Sans KR"/>
              </a:rPr>
              <a:t>부서관리</a:t>
            </a:r>
            <a:endParaRPr>
              <a:latin typeface="Noto Sans KR"/>
              <a:ea typeface="Noto Sans KR"/>
              <a:cs typeface="Noto Sans KR"/>
              <a:sym typeface="Noto Sans KR"/>
            </a:endParaRPr>
          </a:p>
          <a:p>
            <a:pPr indent="0" lvl="0" marL="0" rtl="0" algn="ctr">
              <a:spcBef>
                <a:spcPts val="0"/>
              </a:spcBef>
              <a:spcAft>
                <a:spcPts val="0"/>
              </a:spcAft>
              <a:buNone/>
            </a:pPr>
            <a:r>
              <a:rPr lang="ko">
                <a:latin typeface="Noto Sans KR"/>
                <a:ea typeface="Noto Sans KR"/>
                <a:cs typeface="Noto Sans KR"/>
                <a:sym typeface="Noto Sans KR"/>
              </a:rPr>
              <a:t>근태관리</a:t>
            </a:r>
            <a:endParaRPr>
              <a:latin typeface="Noto Sans KR"/>
              <a:ea typeface="Noto Sans KR"/>
              <a:cs typeface="Noto Sans KR"/>
              <a:sym typeface="Noto Sans KR"/>
            </a:endParaRPr>
          </a:p>
          <a:p>
            <a:pPr indent="0" lvl="0" marL="0" rtl="0" algn="ctr">
              <a:spcBef>
                <a:spcPts val="0"/>
              </a:spcBef>
              <a:spcAft>
                <a:spcPts val="0"/>
              </a:spcAft>
              <a:buNone/>
            </a:pPr>
            <a:r>
              <a:rPr lang="ko">
                <a:latin typeface="Noto Sans KR"/>
                <a:ea typeface="Noto Sans KR"/>
                <a:cs typeface="Noto Sans KR"/>
                <a:sym typeface="Noto Sans KR"/>
              </a:rPr>
              <a:t>근로계약서</a:t>
            </a:r>
            <a:endParaRPr>
              <a:latin typeface="Noto Sans KR"/>
              <a:ea typeface="Noto Sans KR"/>
              <a:cs typeface="Noto Sans KR"/>
              <a:sym typeface="Noto Sans KR"/>
            </a:endParaRPr>
          </a:p>
          <a:p>
            <a:pPr indent="0" lvl="0" marL="0" rtl="0" algn="ctr">
              <a:spcBef>
                <a:spcPts val="0"/>
              </a:spcBef>
              <a:spcAft>
                <a:spcPts val="0"/>
              </a:spcAft>
              <a:buNone/>
            </a:pPr>
            <a:r>
              <a:rPr lang="ko">
                <a:latin typeface="Noto Sans KR"/>
                <a:ea typeface="Noto Sans KR"/>
                <a:cs typeface="Noto Sans KR"/>
                <a:sym typeface="Noto Sans KR"/>
              </a:rPr>
              <a:t>일용근무</a:t>
            </a:r>
            <a:endParaRPr>
              <a:latin typeface="Noto Sans KR"/>
              <a:ea typeface="Noto Sans KR"/>
              <a:cs typeface="Noto Sans KR"/>
              <a:sym typeface="Noto Sans KR"/>
            </a:endParaRPr>
          </a:p>
          <a:p>
            <a:pPr indent="0" lvl="0" marL="0" rtl="0" algn="ctr">
              <a:spcBef>
                <a:spcPts val="0"/>
              </a:spcBef>
              <a:spcAft>
                <a:spcPts val="0"/>
              </a:spcAft>
              <a:buNone/>
            </a:pPr>
            <a:r>
              <a:rPr lang="ko">
                <a:latin typeface="Noto Sans KR"/>
                <a:ea typeface="Noto Sans KR"/>
                <a:cs typeface="Noto Sans KR"/>
                <a:sym typeface="Noto Sans KR"/>
              </a:rPr>
              <a:t>증명서</a:t>
            </a:r>
            <a:endParaRPr>
              <a:latin typeface="Noto Sans KR"/>
              <a:ea typeface="Noto Sans KR"/>
              <a:cs typeface="Noto Sans KR"/>
              <a:sym typeface="Noto Sans KR"/>
            </a:endParaRPr>
          </a:p>
          <a:p>
            <a:pPr indent="0" lvl="0" marL="0" rtl="0" algn="ctr">
              <a:spcBef>
                <a:spcPts val="0"/>
              </a:spcBef>
              <a:spcAft>
                <a:spcPts val="0"/>
              </a:spcAft>
              <a:buNone/>
            </a:pPr>
            <a:r>
              <a:t/>
            </a:r>
            <a:endParaRPr>
              <a:latin typeface="Noto Sans KR"/>
              <a:ea typeface="Noto Sans KR"/>
              <a:cs typeface="Noto Sans KR"/>
              <a:sym typeface="Noto Sans KR"/>
            </a:endParaRPr>
          </a:p>
        </p:txBody>
      </p:sp>
      <p:sp>
        <p:nvSpPr>
          <p:cNvPr id="344" name="Google Shape;344;p26"/>
          <p:cNvSpPr/>
          <p:nvPr/>
        </p:nvSpPr>
        <p:spPr>
          <a:xfrm>
            <a:off x="3588814" y="3098900"/>
            <a:ext cx="1978200" cy="432900"/>
          </a:xfrm>
          <a:prstGeom prst="roundRect">
            <a:avLst>
              <a:gd fmla="val 16667" name="adj"/>
            </a:avLst>
          </a:prstGeom>
          <a:solidFill>
            <a:srgbClr val="242A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ko" sz="1700">
                <a:solidFill>
                  <a:srgbClr val="FFFFFF"/>
                </a:solidFill>
                <a:latin typeface="Noto Sans KR"/>
                <a:ea typeface="Noto Sans KR"/>
                <a:cs typeface="Noto Sans KR"/>
                <a:sym typeface="Noto Sans KR"/>
              </a:rPr>
              <a:t>생산</a:t>
            </a:r>
            <a:endParaRPr b="1" sz="1700">
              <a:solidFill>
                <a:srgbClr val="FFFFFF"/>
              </a:solidFill>
              <a:latin typeface="Noto Sans KR"/>
              <a:ea typeface="Noto Sans KR"/>
              <a:cs typeface="Noto Sans KR"/>
              <a:sym typeface="Noto Sans KR"/>
            </a:endParaRPr>
          </a:p>
        </p:txBody>
      </p:sp>
      <p:sp>
        <p:nvSpPr>
          <p:cNvPr id="345" name="Google Shape;345;p26"/>
          <p:cNvSpPr/>
          <p:nvPr/>
        </p:nvSpPr>
        <p:spPr>
          <a:xfrm>
            <a:off x="5801466" y="3098919"/>
            <a:ext cx="1978200" cy="432900"/>
          </a:xfrm>
          <a:prstGeom prst="roundRect">
            <a:avLst>
              <a:gd fmla="val 16667" name="adj"/>
            </a:avLst>
          </a:prstGeom>
          <a:solidFill>
            <a:srgbClr val="242A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ko" sz="1700">
                <a:solidFill>
                  <a:srgbClr val="FFFFFF"/>
                </a:solidFill>
                <a:latin typeface="Noto Sans KR"/>
                <a:ea typeface="Noto Sans KR"/>
                <a:cs typeface="Noto Sans KR"/>
                <a:sym typeface="Noto Sans KR"/>
              </a:rPr>
              <a:t>구매/재고</a:t>
            </a:r>
            <a:endParaRPr b="1" sz="1700">
              <a:solidFill>
                <a:srgbClr val="FFFFFF"/>
              </a:solidFill>
              <a:latin typeface="Noto Sans KR"/>
              <a:ea typeface="Noto Sans KR"/>
              <a:cs typeface="Noto Sans KR"/>
              <a:sym typeface="Noto Sans KR"/>
            </a:endParaRPr>
          </a:p>
        </p:txBody>
      </p:sp>
      <p:sp>
        <p:nvSpPr>
          <p:cNvPr id="346" name="Google Shape;346;p26"/>
          <p:cNvSpPr txBox="1"/>
          <p:nvPr/>
        </p:nvSpPr>
        <p:spPr>
          <a:xfrm>
            <a:off x="5815074" y="3531840"/>
            <a:ext cx="1978200" cy="1455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ko">
                <a:latin typeface="Noto Sans KR"/>
                <a:ea typeface="Noto Sans KR"/>
                <a:cs typeface="Noto Sans KR"/>
                <a:sym typeface="Noto Sans KR"/>
              </a:rPr>
              <a:t>물품등록/조회</a:t>
            </a:r>
            <a:endParaRPr>
              <a:latin typeface="Noto Sans KR"/>
              <a:ea typeface="Noto Sans KR"/>
              <a:cs typeface="Noto Sans KR"/>
              <a:sym typeface="Noto Sans KR"/>
            </a:endParaRPr>
          </a:p>
          <a:p>
            <a:pPr indent="0" lvl="0" marL="0" rtl="0" algn="ctr">
              <a:spcBef>
                <a:spcPts val="0"/>
              </a:spcBef>
              <a:spcAft>
                <a:spcPts val="0"/>
              </a:spcAft>
              <a:buNone/>
            </a:pPr>
            <a:r>
              <a:rPr lang="ko">
                <a:latin typeface="Noto Sans KR"/>
                <a:ea typeface="Noto Sans KR"/>
                <a:cs typeface="Noto Sans KR"/>
                <a:sym typeface="Noto Sans KR"/>
              </a:rPr>
              <a:t>거래처관리</a:t>
            </a:r>
            <a:endParaRPr>
              <a:latin typeface="Noto Sans KR"/>
              <a:ea typeface="Noto Sans KR"/>
              <a:cs typeface="Noto Sans KR"/>
              <a:sym typeface="Noto Sans KR"/>
            </a:endParaRPr>
          </a:p>
          <a:p>
            <a:pPr indent="0" lvl="0" marL="0" rtl="0" algn="ctr">
              <a:spcBef>
                <a:spcPts val="0"/>
              </a:spcBef>
              <a:spcAft>
                <a:spcPts val="0"/>
              </a:spcAft>
              <a:buNone/>
            </a:pPr>
            <a:r>
              <a:rPr lang="ko">
                <a:latin typeface="Noto Sans KR"/>
                <a:ea typeface="Noto Sans KR"/>
                <a:cs typeface="Noto Sans KR"/>
                <a:sym typeface="Noto Sans KR"/>
              </a:rPr>
              <a:t>창고관리</a:t>
            </a:r>
            <a:endParaRPr>
              <a:latin typeface="Noto Sans KR"/>
              <a:ea typeface="Noto Sans KR"/>
              <a:cs typeface="Noto Sans KR"/>
              <a:sym typeface="Noto Sans KR"/>
            </a:endParaRPr>
          </a:p>
          <a:p>
            <a:pPr indent="0" lvl="0" marL="0" rtl="0" algn="ctr">
              <a:spcBef>
                <a:spcPts val="0"/>
              </a:spcBef>
              <a:spcAft>
                <a:spcPts val="0"/>
              </a:spcAft>
              <a:buNone/>
            </a:pPr>
            <a:r>
              <a:rPr lang="ko">
                <a:latin typeface="Noto Sans KR"/>
                <a:ea typeface="Noto Sans KR"/>
                <a:cs typeface="Noto Sans KR"/>
                <a:sym typeface="Noto Sans KR"/>
              </a:rPr>
              <a:t>비품사용</a:t>
            </a:r>
            <a:endParaRPr>
              <a:latin typeface="Noto Sans KR"/>
              <a:ea typeface="Noto Sans KR"/>
              <a:cs typeface="Noto Sans KR"/>
              <a:sym typeface="Noto Sans KR"/>
            </a:endParaRPr>
          </a:p>
        </p:txBody>
      </p:sp>
      <p:sp>
        <p:nvSpPr>
          <p:cNvPr id="347" name="Google Shape;347;p26"/>
          <p:cNvSpPr/>
          <p:nvPr/>
        </p:nvSpPr>
        <p:spPr>
          <a:xfrm>
            <a:off x="1354864" y="1225400"/>
            <a:ext cx="1978200" cy="432900"/>
          </a:xfrm>
          <a:prstGeom prst="roundRect">
            <a:avLst>
              <a:gd fmla="val 16667" name="adj"/>
            </a:avLst>
          </a:prstGeom>
          <a:solidFill>
            <a:srgbClr val="242A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ko" sz="1700">
                <a:solidFill>
                  <a:srgbClr val="FFFFFF"/>
                </a:solidFill>
                <a:latin typeface="Noto Sans KR"/>
                <a:ea typeface="Noto Sans KR"/>
                <a:cs typeface="Noto Sans KR"/>
                <a:sym typeface="Noto Sans KR"/>
              </a:rPr>
              <a:t>메인</a:t>
            </a:r>
            <a:endParaRPr b="1" sz="1700">
              <a:solidFill>
                <a:srgbClr val="FFFFFF"/>
              </a:solidFill>
              <a:latin typeface="Noto Sans KR"/>
              <a:ea typeface="Noto Sans KR"/>
              <a:cs typeface="Noto Sans KR"/>
              <a:sym typeface="Noto Sans KR"/>
            </a:endParaRPr>
          </a:p>
        </p:txBody>
      </p:sp>
      <p:sp>
        <p:nvSpPr>
          <p:cNvPr id="348" name="Google Shape;348;p26"/>
          <p:cNvSpPr txBox="1"/>
          <p:nvPr/>
        </p:nvSpPr>
        <p:spPr>
          <a:xfrm>
            <a:off x="1354864" y="1658313"/>
            <a:ext cx="1978200" cy="1455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ko">
                <a:latin typeface="Noto Sans KR"/>
                <a:ea typeface="Noto Sans KR"/>
                <a:cs typeface="Noto Sans KR"/>
                <a:sym typeface="Noto Sans KR"/>
              </a:rPr>
              <a:t>로그인/아웃</a:t>
            </a:r>
            <a:endParaRPr>
              <a:latin typeface="Noto Sans KR"/>
              <a:ea typeface="Noto Sans KR"/>
              <a:cs typeface="Noto Sans KR"/>
              <a:sym typeface="Noto Sans KR"/>
            </a:endParaRPr>
          </a:p>
          <a:p>
            <a:pPr indent="0" lvl="0" marL="0" rtl="0" algn="ctr">
              <a:spcBef>
                <a:spcPts val="0"/>
              </a:spcBef>
              <a:spcAft>
                <a:spcPts val="0"/>
              </a:spcAft>
              <a:buNone/>
            </a:pPr>
            <a:r>
              <a:rPr lang="ko">
                <a:latin typeface="Noto Sans KR"/>
                <a:ea typeface="Noto Sans KR"/>
                <a:cs typeface="Noto Sans KR"/>
                <a:sym typeface="Noto Sans KR"/>
              </a:rPr>
              <a:t>회원가입</a:t>
            </a:r>
            <a:endParaRPr>
              <a:latin typeface="Noto Sans KR"/>
              <a:ea typeface="Noto Sans KR"/>
              <a:cs typeface="Noto Sans KR"/>
              <a:sym typeface="Noto Sans KR"/>
            </a:endParaRPr>
          </a:p>
          <a:p>
            <a:pPr indent="0" lvl="0" marL="0" rtl="0" algn="ctr">
              <a:spcBef>
                <a:spcPts val="0"/>
              </a:spcBef>
              <a:spcAft>
                <a:spcPts val="0"/>
              </a:spcAft>
              <a:buNone/>
            </a:pPr>
            <a:r>
              <a:rPr lang="ko">
                <a:latin typeface="Noto Sans KR"/>
                <a:ea typeface="Noto Sans KR"/>
                <a:cs typeface="Noto Sans KR"/>
                <a:sym typeface="Noto Sans KR"/>
              </a:rPr>
              <a:t>관리자</a:t>
            </a:r>
            <a:endParaRPr>
              <a:latin typeface="Noto Sans KR"/>
              <a:ea typeface="Noto Sans KR"/>
              <a:cs typeface="Noto Sans KR"/>
              <a:sym typeface="Noto Sans KR"/>
            </a:endParaRPr>
          </a:p>
          <a:p>
            <a:pPr indent="0" lvl="0" marL="0" rtl="0" algn="ctr">
              <a:spcBef>
                <a:spcPts val="0"/>
              </a:spcBef>
              <a:spcAft>
                <a:spcPts val="0"/>
              </a:spcAft>
              <a:buNone/>
            </a:pPr>
            <a:r>
              <a:rPr lang="ko">
                <a:latin typeface="Noto Sans KR"/>
                <a:ea typeface="Noto Sans KR"/>
                <a:cs typeface="Noto Sans KR"/>
                <a:sym typeface="Noto Sans KR"/>
              </a:rPr>
              <a:t>캘린더</a:t>
            </a:r>
            <a:endParaRPr>
              <a:latin typeface="Noto Sans KR"/>
              <a:ea typeface="Noto Sans KR"/>
              <a:cs typeface="Noto Sans KR"/>
              <a:sym typeface="Noto Sans KR"/>
            </a:endParaRPr>
          </a:p>
          <a:p>
            <a:pPr indent="0" lvl="0" marL="0" rtl="0" algn="ctr">
              <a:spcBef>
                <a:spcPts val="0"/>
              </a:spcBef>
              <a:spcAft>
                <a:spcPts val="0"/>
              </a:spcAft>
              <a:buNone/>
            </a:pPr>
            <a:r>
              <a:rPr lang="ko">
                <a:latin typeface="Noto Sans KR"/>
                <a:ea typeface="Noto Sans KR"/>
                <a:cs typeface="Noto Sans KR"/>
                <a:sym typeface="Noto Sans KR"/>
              </a:rPr>
              <a:t>편지쓰기</a:t>
            </a:r>
            <a:endParaRPr>
              <a:latin typeface="Noto Sans KR"/>
              <a:ea typeface="Noto Sans KR"/>
              <a:cs typeface="Noto Sans KR"/>
              <a:sym typeface="Noto Sans KR"/>
            </a:endParaRPr>
          </a:p>
          <a:p>
            <a:pPr indent="0" lvl="0" marL="0" rtl="0" algn="ctr">
              <a:spcBef>
                <a:spcPts val="0"/>
              </a:spcBef>
              <a:spcAft>
                <a:spcPts val="0"/>
              </a:spcAft>
              <a:buNone/>
            </a:pPr>
            <a:r>
              <a:rPr lang="ko">
                <a:latin typeface="Noto Sans KR"/>
                <a:ea typeface="Noto Sans KR"/>
                <a:cs typeface="Noto Sans KR"/>
                <a:sym typeface="Noto Sans KR"/>
              </a:rPr>
              <a:t>게시판</a:t>
            </a:r>
            <a:endParaRPr>
              <a:latin typeface="Noto Sans KR"/>
              <a:ea typeface="Noto Sans KR"/>
              <a:cs typeface="Noto Sans KR"/>
              <a:sym typeface="Noto Sans KR"/>
            </a:endParaRPr>
          </a:p>
        </p:txBody>
      </p:sp>
      <p:sp>
        <p:nvSpPr>
          <p:cNvPr id="349" name="Google Shape;349;p26"/>
          <p:cNvSpPr txBox="1"/>
          <p:nvPr/>
        </p:nvSpPr>
        <p:spPr>
          <a:xfrm>
            <a:off x="3602421" y="3531822"/>
            <a:ext cx="1978200" cy="1455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ko">
                <a:latin typeface="Noto Sans KR"/>
                <a:ea typeface="Noto Sans KR"/>
                <a:cs typeface="Noto Sans KR"/>
                <a:sym typeface="Noto Sans KR"/>
              </a:rPr>
              <a:t>BOM</a:t>
            </a:r>
            <a:endParaRPr>
              <a:latin typeface="Noto Sans KR"/>
              <a:ea typeface="Noto Sans KR"/>
              <a:cs typeface="Noto Sans KR"/>
              <a:sym typeface="Noto Sans KR"/>
            </a:endParaRPr>
          </a:p>
          <a:p>
            <a:pPr indent="0" lvl="0" marL="0" rtl="0" algn="ctr">
              <a:spcBef>
                <a:spcPts val="0"/>
              </a:spcBef>
              <a:spcAft>
                <a:spcPts val="0"/>
              </a:spcAft>
              <a:buNone/>
            </a:pPr>
            <a:r>
              <a:rPr lang="ko">
                <a:latin typeface="Noto Sans KR"/>
                <a:ea typeface="Noto Sans KR"/>
                <a:cs typeface="Noto Sans KR"/>
                <a:sym typeface="Noto Sans KR"/>
              </a:rPr>
              <a:t>작업지시서</a:t>
            </a:r>
            <a:endParaRPr>
              <a:latin typeface="Noto Sans KR"/>
              <a:ea typeface="Noto Sans KR"/>
              <a:cs typeface="Noto Sans KR"/>
              <a:sym typeface="Noto Sans KR"/>
            </a:endParaRPr>
          </a:p>
          <a:p>
            <a:pPr indent="0" lvl="0" marL="0" rtl="0" algn="ctr">
              <a:spcBef>
                <a:spcPts val="0"/>
              </a:spcBef>
              <a:spcAft>
                <a:spcPts val="0"/>
              </a:spcAft>
              <a:buNone/>
            </a:pPr>
            <a:r>
              <a:rPr lang="ko">
                <a:latin typeface="Noto Sans KR"/>
                <a:ea typeface="Noto Sans KR"/>
                <a:cs typeface="Noto Sans KR"/>
                <a:sym typeface="Noto Sans KR"/>
              </a:rPr>
              <a:t>작업내역</a:t>
            </a:r>
            <a:endParaRPr>
              <a:latin typeface="Noto Sans KR"/>
              <a:ea typeface="Noto Sans KR"/>
              <a:cs typeface="Noto Sans KR"/>
              <a:sym typeface="Noto Sans KR"/>
            </a:endParaRPr>
          </a:p>
          <a:p>
            <a:pPr indent="0" lvl="0" marL="0" rtl="0" algn="ctr">
              <a:spcBef>
                <a:spcPts val="0"/>
              </a:spcBef>
              <a:spcAft>
                <a:spcPts val="0"/>
              </a:spcAft>
              <a:buNone/>
            </a:pPr>
            <a:r>
              <a:rPr lang="ko">
                <a:latin typeface="Noto Sans KR"/>
                <a:ea typeface="Noto Sans KR"/>
                <a:cs typeface="Noto Sans KR"/>
                <a:sym typeface="Noto Sans KR"/>
              </a:rPr>
              <a:t>생산관리</a:t>
            </a:r>
            <a:endParaRPr>
              <a:latin typeface="Noto Sans KR"/>
              <a:ea typeface="Noto Sans KR"/>
              <a:cs typeface="Noto Sans KR"/>
              <a:sym typeface="Noto Sans KR"/>
            </a:endParaRPr>
          </a:p>
          <a:p>
            <a:pPr indent="0" lvl="0" marL="0" rtl="0" algn="ctr">
              <a:spcBef>
                <a:spcPts val="0"/>
              </a:spcBef>
              <a:spcAft>
                <a:spcPts val="0"/>
              </a:spcAft>
              <a:buNone/>
            </a:pPr>
            <a:r>
              <a:rPr lang="ko">
                <a:latin typeface="Noto Sans KR"/>
                <a:ea typeface="Noto Sans KR"/>
                <a:cs typeface="Noto Sans KR"/>
                <a:sym typeface="Noto Sans KR"/>
              </a:rPr>
              <a:t>품질관리</a:t>
            </a:r>
            <a:endParaRPr>
              <a:latin typeface="Noto Sans KR"/>
              <a:ea typeface="Noto Sans KR"/>
              <a:cs typeface="Noto Sans KR"/>
              <a:sym typeface="Noto Sans KR"/>
            </a:endParaRPr>
          </a:p>
          <a:p>
            <a:pPr indent="0" lvl="0" marL="0" rtl="0" algn="ctr">
              <a:spcBef>
                <a:spcPts val="0"/>
              </a:spcBef>
              <a:spcAft>
                <a:spcPts val="0"/>
              </a:spcAft>
              <a:buNone/>
            </a:pPr>
            <a:r>
              <a:rPr lang="ko">
                <a:latin typeface="Noto Sans KR"/>
                <a:ea typeface="Noto Sans KR"/>
                <a:cs typeface="Noto Sans KR"/>
                <a:sym typeface="Noto Sans KR"/>
              </a:rPr>
              <a:t>원가관리</a:t>
            </a:r>
            <a:endParaRPr>
              <a:latin typeface="Noto Sans KR"/>
              <a:ea typeface="Noto Sans KR"/>
              <a:cs typeface="Noto Sans KR"/>
              <a:sym typeface="Noto Sans KR"/>
            </a:endParaRPr>
          </a:p>
          <a:p>
            <a:pPr indent="0" lvl="0" marL="0" rtl="0" algn="ctr">
              <a:spcBef>
                <a:spcPts val="0"/>
              </a:spcBef>
              <a:spcAft>
                <a:spcPts val="0"/>
              </a:spcAft>
              <a:buNone/>
            </a:pPr>
            <a:r>
              <a:t/>
            </a:r>
            <a:endParaRPr>
              <a:latin typeface="Noto Sans KR"/>
              <a:ea typeface="Noto Sans KR"/>
              <a:cs typeface="Noto Sans KR"/>
              <a:sym typeface="Noto Sans K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4F9"/>
        </a:solidFill>
      </p:bgPr>
    </p:bg>
    <p:spTree>
      <p:nvGrpSpPr>
        <p:cNvPr id="353" name="Shape 353"/>
        <p:cNvGrpSpPr/>
        <p:nvPr/>
      </p:nvGrpSpPr>
      <p:grpSpPr>
        <a:xfrm>
          <a:off x="0" y="0"/>
          <a:ext cx="0" cy="0"/>
          <a:chOff x="0" y="0"/>
          <a:chExt cx="0" cy="0"/>
        </a:xfrm>
      </p:grpSpPr>
      <p:pic>
        <p:nvPicPr>
          <p:cNvPr id="354" name="Google Shape;354;p27"/>
          <p:cNvPicPr preferRelativeResize="0"/>
          <p:nvPr/>
        </p:nvPicPr>
        <p:blipFill rotWithShape="1">
          <a:blip r:embed="rId3">
            <a:alphaModFix/>
          </a:blip>
          <a:srcRect b="0" l="0" r="0" t="0"/>
          <a:stretch/>
        </p:blipFill>
        <p:spPr>
          <a:xfrm>
            <a:off x="4443239" y="0"/>
            <a:ext cx="256379" cy="128256"/>
          </a:xfrm>
          <a:prstGeom prst="rect">
            <a:avLst/>
          </a:prstGeom>
          <a:noFill/>
          <a:ln>
            <a:noFill/>
          </a:ln>
        </p:spPr>
      </p:pic>
      <p:sp>
        <p:nvSpPr>
          <p:cNvPr id="355" name="Google Shape;355;p27"/>
          <p:cNvSpPr txBox="1"/>
          <p:nvPr/>
        </p:nvSpPr>
        <p:spPr>
          <a:xfrm>
            <a:off x="152720" y="175368"/>
            <a:ext cx="2500200" cy="34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 sz="1600">
                <a:solidFill>
                  <a:srgbClr val="242A44"/>
                </a:solidFill>
                <a:latin typeface="Noto Sans KR"/>
                <a:ea typeface="Noto Sans KR"/>
                <a:cs typeface="Noto Sans KR"/>
                <a:sym typeface="Noto Sans KR"/>
              </a:rPr>
              <a:t>1. 프로젝트 소개</a:t>
            </a:r>
            <a:endParaRPr b="1" sz="1600">
              <a:solidFill>
                <a:srgbClr val="242A44"/>
              </a:solidFill>
              <a:latin typeface="Noto Sans KR"/>
              <a:ea typeface="Noto Sans KR"/>
              <a:cs typeface="Noto Sans KR"/>
              <a:sym typeface="Noto Sans KR"/>
            </a:endParaRPr>
          </a:p>
        </p:txBody>
      </p:sp>
      <p:sp>
        <p:nvSpPr>
          <p:cNvPr id="356" name="Google Shape;356;p27"/>
          <p:cNvSpPr txBox="1"/>
          <p:nvPr/>
        </p:nvSpPr>
        <p:spPr>
          <a:xfrm>
            <a:off x="102550" y="4709525"/>
            <a:ext cx="2091300" cy="34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800">
                <a:solidFill>
                  <a:srgbClr val="242A44"/>
                </a:solidFill>
                <a:latin typeface="Noto Sans KR"/>
                <a:ea typeface="Noto Sans KR"/>
                <a:cs typeface="Noto Sans KR"/>
                <a:sym typeface="Noto Sans KR"/>
              </a:rPr>
              <a:t>소비자 중심 </a:t>
            </a:r>
            <a:r>
              <a:rPr b="1" lang="ko" sz="800">
                <a:solidFill>
                  <a:srgbClr val="242A44"/>
                </a:solidFill>
                <a:latin typeface="Noto Sans KR"/>
                <a:ea typeface="Noto Sans KR"/>
                <a:cs typeface="Noto Sans KR"/>
                <a:sym typeface="Noto Sans KR"/>
              </a:rPr>
              <a:t>JM ERP Solution</a:t>
            </a:r>
            <a:endParaRPr b="1" sz="800">
              <a:solidFill>
                <a:srgbClr val="242A44"/>
              </a:solidFill>
              <a:latin typeface="Noto Sans KR"/>
              <a:ea typeface="Noto Sans KR"/>
              <a:cs typeface="Noto Sans KR"/>
              <a:sym typeface="Noto Sans KR"/>
            </a:endParaRPr>
          </a:p>
        </p:txBody>
      </p:sp>
      <p:sp>
        <p:nvSpPr>
          <p:cNvPr id="357" name="Google Shape;357;p27"/>
          <p:cNvSpPr txBox="1"/>
          <p:nvPr/>
        </p:nvSpPr>
        <p:spPr>
          <a:xfrm>
            <a:off x="299472" y="446875"/>
            <a:ext cx="6459000" cy="723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ko" sz="3500">
                <a:solidFill>
                  <a:srgbClr val="242A44"/>
                </a:solidFill>
                <a:latin typeface="Noto Sans KR"/>
                <a:ea typeface="Noto Sans KR"/>
                <a:cs typeface="Noto Sans KR"/>
                <a:sym typeface="Noto Sans KR"/>
              </a:rPr>
              <a:t>프로젝트 이슈</a:t>
            </a:r>
            <a:endParaRPr b="1" sz="3500">
              <a:solidFill>
                <a:srgbClr val="242A44"/>
              </a:solidFill>
              <a:latin typeface="Noto Sans KR"/>
              <a:ea typeface="Noto Sans KR"/>
              <a:cs typeface="Noto Sans KR"/>
              <a:sym typeface="Noto Sans KR"/>
            </a:endParaRPr>
          </a:p>
        </p:txBody>
      </p:sp>
      <p:sp>
        <p:nvSpPr>
          <p:cNvPr id="358" name="Google Shape;358;p27"/>
          <p:cNvSpPr/>
          <p:nvPr/>
        </p:nvSpPr>
        <p:spPr>
          <a:xfrm flipH="1" rot="-7304579">
            <a:off x="523048" y="2032485"/>
            <a:ext cx="548555" cy="902493"/>
          </a:xfrm>
          <a:prstGeom prst="triangle">
            <a:avLst>
              <a:gd fmla="val 50000" name="adj"/>
            </a:avLst>
          </a:prstGeom>
          <a:solidFill>
            <a:srgbClr val="242A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59" name="Google Shape;359;p27"/>
          <p:cNvSpPr/>
          <p:nvPr/>
        </p:nvSpPr>
        <p:spPr>
          <a:xfrm flipH="1">
            <a:off x="375675" y="1398775"/>
            <a:ext cx="5245500" cy="1134300"/>
          </a:xfrm>
          <a:prstGeom prst="roundRect">
            <a:avLst>
              <a:gd fmla="val 16667" name="adj"/>
            </a:avLst>
          </a:prstGeom>
          <a:solidFill>
            <a:srgbClr val="242A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60" name="Google Shape;360;p27"/>
          <p:cNvSpPr txBox="1"/>
          <p:nvPr/>
        </p:nvSpPr>
        <p:spPr>
          <a:xfrm>
            <a:off x="527204" y="1488800"/>
            <a:ext cx="4513800" cy="348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ko" sz="1600">
                <a:solidFill>
                  <a:schemeClr val="lt1"/>
                </a:solidFill>
                <a:latin typeface="Noto Sans KR"/>
                <a:ea typeface="Noto Sans KR"/>
                <a:cs typeface="Noto Sans KR"/>
                <a:sym typeface="Noto Sans KR"/>
              </a:rPr>
              <a:t>1</a:t>
            </a:r>
            <a:r>
              <a:rPr b="1" lang="ko" sz="1600">
                <a:solidFill>
                  <a:schemeClr val="lt1"/>
                </a:solidFill>
                <a:latin typeface="Noto Sans KR"/>
                <a:ea typeface="Noto Sans KR"/>
                <a:cs typeface="Noto Sans KR"/>
                <a:sym typeface="Noto Sans KR"/>
              </a:rPr>
              <a:t>. CRM 담당 팀원의 이탈</a:t>
            </a:r>
            <a:endParaRPr b="1" sz="1600">
              <a:solidFill>
                <a:schemeClr val="lt1"/>
              </a:solidFill>
              <a:latin typeface="Noto Sans KR"/>
              <a:ea typeface="Noto Sans KR"/>
              <a:cs typeface="Noto Sans KR"/>
              <a:sym typeface="Noto Sans KR"/>
            </a:endParaRPr>
          </a:p>
        </p:txBody>
      </p:sp>
      <p:sp>
        <p:nvSpPr>
          <p:cNvPr id="361" name="Google Shape;361;p27"/>
          <p:cNvSpPr/>
          <p:nvPr/>
        </p:nvSpPr>
        <p:spPr>
          <a:xfrm rot="7304579">
            <a:off x="8223622" y="3319185"/>
            <a:ext cx="548555" cy="902493"/>
          </a:xfrm>
          <a:prstGeom prst="triangle">
            <a:avLst>
              <a:gd fmla="val 50000" name="adj"/>
            </a:avLst>
          </a:prstGeom>
          <a:solidFill>
            <a:srgbClr val="242A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62" name="Google Shape;362;p27"/>
          <p:cNvSpPr/>
          <p:nvPr/>
        </p:nvSpPr>
        <p:spPr>
          <a:xfrm>
            <a:off x="3674050" y="2685475"/>
            <a:ext cx="5245500" cy="1134300"/>
          </a:xfrm>
          <a:prstGeom prst="roundRect">
            <a:avLst>
              <a:gd fmla="val 16667" name="adj"/>
            </a:avLst>
          </a:prstGeom>
          <a:solidFill>
            <a:srgbClr val="242A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63" name="Google Shape;363;p27"/>
          <p:cNvSpPr txBox="1"/>
          <p:nvPr/>
        </p:nvSpPr>
        <p:spPr>
          <a:xfrm>
            <a:off x="614675" y="1830200"/>
            <a:ext cx="3629100" cy="555300"/>
          </a:xfrm>
          <a:prstGeom prst="rect">
            <a:avLst/>
          </a:prstGeom>
          <a:noFill/>
          <a:ln>
            <a:noFill/>
          </a:ln>
        </p:spPr>
        <p:txBody>
          <a:bodyPr anchorCtr="0" anchor="ctr" bIns="91425" lIns="91425" spcFirstLastPara="1" rIns="91425" wrap="square" tIns="91425">
            <a:noAutofit/>
          </a:bodyPr>
          <a:lstStyle/>
          <a:p>
            <a:pPr indent="-298450" lvl="0" marL="457200" rtl="0" algn="l">
              <a:spcBef>
                <a:spcPts val="0"/>
              </a:spcBef>
              <a:spcAft>
                <a:spcPts val="0"/>
              </a:spcAft>
              <a:buClr>
                <a:schemeClr val="lt1"/>
              </a:buClr>
              <a:buSzPts val="1100"/>
              <a:buFont typeface="Noto Sans KR"/>
              <a:buChar char="●"/>
            </a:pPr>
            <a:r>
              <a:rPr lang="ko" sz="1100">
                <a:solidFill>
                  <a:schemeClr val="lt1"/>
                </a:solidFill>
                <a:latin typeface="Noto Sans KR"/>
                <a:ea typeface="Noto Sans KR"/>
                <a:cs typeface="Noto Sans KR"/>
                <a:sym typeface="Noto Sans KR"/>
              </a:rPr>
              <a:t>업무량 과다</a:t>
            </a:r>
            <a:endParaRPr sz="1100">
              <a:solidFill>
                <a:schemeClr val="lt1"/>
              </a:solidFill>
              <a:latin typeface="Noto Sans KR"/>
              <a:ea typeface="Noto Sans KR"/>
              <a:cs typeface="Noto Sans KR"/>
              <a:sym typeface="Noto Sans KR"/>
            </a:endParaRPr>
          </a:p>
          <a:p>
            <a:pPr indent="-298450" lvl="0" marL="457200" rtl="0" algn="l">
              <a:spcBef>
                <a:spcPts val="0"/>
              </a:spcBef>
              <a:spcAft>
                <a:spcPts val="0"/>
              </a:spcAft>
              <a:buClr>
                <a:schemeClr val="lt1"/>
              </a:buClr>
              <a:buSzPts val="1100"/>
              <a:buFont typeface="Noto Sans KR"/>
              <a:buChar char="●"/>
            </a:pPr>
            <a:r>
              <a:rPr lang="ko" sz="1100">
                <a:solidFill>
                  <a:schemeClr val="lt1"/>
                </a:solidFill>
                <a:latin typeface="Noto Sans KR"/>
                <a:ea typeface="Noto Sans KR"/>
                <a:cs typeface="Noto Sans KR"/>
                <a:sym typeface="Noto Sans KR"/>
              </a:rPr>
              <a:t>인원부족 문제</a:t>
            </a:r>
            <a:endParaRPr sz="1100">
              <a:solidFill>
                <a:schemeClr val="lt1"/>
              </a:solidFill>
              <a:latin typeface="Noto Sans KR"/>
              <a:ea typeface="Noto Sans KR"/>
              <a:cs typeface="Noto Sans KR"/>
              <a:sym typeface="Noto Sans KR"/>
            </a:endParaRPr>
          </a:p>
          <a:p>
            <a:pPr indent="-298450" lvl="0" marL="457200" rtl="0" algn="l">
              <a:spcBef>
                <a:spcPts val="0"/>
              </a:spcBef>
              <a:spcAft>
                <a:spcPts val="0"/>
              </a:spcAft>
              <a:buClr>
                <a:schemeClr val="lt1"/>
              </a:buClr>
              <a:buSzPts val="1100"/>
              <a:buFont typeface="Noto Sans KR"/>
              <a:buChar char="●"/>
            </a:pPr>
            <a:r>
              <a:rPr lang="ko" sz="1100">
                <a:solidFill>
                  <a:schemeClr val="lt1"/>
                </a:solidFill>
                <a:latin typeface="Noto Sans KR"/>
                <a:ea typeface="Noto Sans KR"/>
                <a:cs typeface="Noto Sans KR"/>
                <a:sym typeface="Noto Sans KR"/>
              </a:rPr>
              <a:t>기능별 우선순위 결정 → 필수 기능부터 구현</a:t>
            </a:r>
            <a:endParaRPr sz="1100">
              <a:solidFill>
                <a:schemeClr val="lt1"/>
              </a:solidFill>
              <a:latin typeface="Noto Sans KR"/>
              <a:ea typeface="Noto Sans KR"/>
              <a:cs typeface="Noto Sans KR"/>
              <a:sym typeface="Noto Sans KR"/>
            </a:endParaRPr>
          </a:p>
        </p:txBody>
      </p:sp>
      <p:sp>
        <p:nvSpPr>
          <p:cNvPr id="364" name="Google Shape;364;p27"/>
          <p:cNvSpPr txBox="1"/>
          <p:nvPr/>
        </p:nvSpPr>
        <p:spPr>
          <a:xfrm>
            <a:off x="3828604" y="2804275"/>
            <a:ext cx="4513800" cy="348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ko" sz="1600">
                <a:solidFill>
                  <a:schemeClr val="lt1"/>
                </a:solidFill>
                <a:latin typeface="Noto Sans KR"/>
                <a:ea typeface="Noto Sans KR"/>
                <a:cs typeface="Noto Sans KR"/>
                <a:sym typeface="Noto Sans KR"/>
              </a:rPr>
              <a:t>2</a:t>
            </a:r>
            <a:r>
              <a:rPr b="1" lang="ko" sz="1600">
                <a:solidFill>
                  <a:schemeClr val="lt1"/>
                </a:solidFill>
                <a:latin typeface="Noto Sans KR"/>
                <a:ea typeface="Noto Sans KR"/>
                <a:cs typeface="Noto Sans KR"/>
                <a:sym typeface="Noto Sans KR"/>
              </a:rPr>
              <a:t>. 깃허브 머지 충돌</a:t>
            </a:r>
            <a:endParaRPr b="1" sz="1600">
              <a:solidFill>
                <a:schemeClr val="lt1"/>
              </a:solidFill>
              <a:latin typeface="Noto Sans KR"/>
              <a:ea typeface="Noto Sans KR"/>
              <a:cs typeface="Noto Sans KR"/>
              <a:sym typeface="Noto Sans KR"/>
            </a:endParaRPr>
          </a:p>
        </p:txBody>
      </p:sp>
      <p:sp>
        <p:nvSpPr>
          <p:cNvPr id="365" name="Google Shape;365;p27"/>
          <p:cNvSpPr txBox="1"/>
          <p:nvPr/>
        </p:nvSpPr>
        <p:spPr>
          <a:xfrm>
            <a:off x="3916075" y="3145675"/>
            <a:ext cx="4817100" cy="555300"/>
          </a:xfrm>
          <a:prstGeom prst="rect">
            <a:avLst/>
          </a:prstGeom>
          <a:noFill/>
          <a:ln>
            <a:noFill/>
          </a:ln>
        </p:spPr>
        <p:txBody>
          <a:bodyPr anchorCtr="0" anchor="ctr" bIns="91425" lIns="91425" spcFirstLastPara="1" rIns="91425" wrap="square" tIns="91425">
            <a:noAutofit/>
          </a:bodyPr>
          <a:lstStyle/>
          <a:p>
            <a:pPr indent="-298450" lvl="0" marL="457200" rtl="0" algn="l">
              <a:spcBef>
                <a:spcPts val="0"/>
              </a:spcBef>
              <a:spcAft>
                <a:spcPts val="0"/>
              </a:spcAft>
              <a:buClr>
                <a:schemeClr val="lt1"/>
              </a:buClr>
              <a:buSzPts val="1100"/>
              <a:buFont typeface="Noto Sans KR"/>
              <a:buChar char="●"/>
            </a:pPr>
            <a:r>
              <a:rPr lang="ko" sz="1100">
                <a:solidFill>
                  <a:schemeClr val="lt1"/>
                </a:solidFill>
                <a:latin typeface="Noto Sans KR"/>
                <a:ea typeface="Noto Sans KR"/>
                <a:cs typeface="Noto Sans KR"/>
                <a:sym typeface="Noto Sans KR"/>
              </a:rPr>
              <a:t>프로젝트 중후반 소통의 부재 → 깃허브 충돌 문제</a:t>
            </a:r>
            <a:endParaRPr sz="1100">
              <a:solidFill>
                <a:schemeClr val="lt1"/>
              </a:solidFill>
              <a:latin typeface="Noto Sans KR"/>
              <a:ea typeface="Noto Sans KR"/>
              <a:cs typeface="Noto Sans KR"/>
              <a:sym typeface="Noto Sans KR"/>
            </a:endParaRPr>
          </a:p>
          <a:p>
            <a:pPr indent="-298450" lvl="0" marL="457200" rtl="0" algn="l">
              <a:spcBef>
                <a:spcPts val="0"/>
              </a:spcBef>
              <a:spcAft>
                <a:spcPts val="0"/>
              </a:spcAft>
              <a:buClr>
                <a:schemeClr val="lt1"/>
              </a:buClr>
              <a:buSzPts val="1100"/>
              <a:buFont typeface="Noto Sans KR"/>
              <a:buChar char="●"/>
            </a:pPr>
            <a:r>
              <a:rPr lang="ko" sz="1100">
                <a:solidFill>
                  <a:schemeClr val="lt1"/>
                </a:solidFill>
                <a:latin typeface="Noto Sans KR"/>
                <a:ea typeface="Noto Sans KR"/>
                <a:cs typeface="Noto Sans KR"/>
                <a:sym typeface="Noto Sans KR"/>
              </a:rPr>
              <a:t>소통 방법 개선</a:t>
            </a:r>
            <a:endParaRPr sz="1100">
              <a:solidFill>
                <a:schemeClr val="lt1"/>
              </a:solidFill>
              <a:latin typeface="Noto Sans KR"/>
              <a:ea typeface="Noto Sans KR"/>
              <a:cs typeface="Noto Sans KR"/>
              <a:sym typeface="Noto Sans K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42A44"/>
        </a:solidFill>
      </p:bgPr>
    </p:bg>
    <p:spTree>
      <p:nvGrpSpPr>
        <p:cNvPr id="369" name="Shape 369"/>
        <p:cNvGrpSpPr/>
        <p:nvPr/>
      </p:nvGrpSpPr>
      <p:grpSpPr>
        <a:xfrm>
          <a:off x="0" y="0"/>
          <a:ext cx="0" cy="0"/>
          <a:chOff x="0" y="0"/>
          <a:chExt cx="0" cy="0"/>
        </a:xfrm>
      </p:grpSpPr>
      <p:pic>
        <p:nvPicPr>
          <p:cNvPr id="370" name="Google Shape;370;p28"/>
          <p:cNvPicPr preferRelativeResize="0"/>
          <p:nvPr/>
        </p:nvPicPr>
        <p:blipFill rotWithShape="1">
          <a:blip r:embed="rId3">
            <a:alphaModFix/>
          </a:blip>
          <a:srcRect b="0" l="0" r="0" t="0"/>
          <a:stretch/>
        </p:blipFill>
        <p:spPr>
          <a:xfrm>
            <a:off x="0" y="0"/>
            <a:ext cx="9142858" cy="5142857"/>
          </a:xfrm>
          <a:prstGeom prst="rect">
            <a:avLst/>
          </a:prstGeom>
          <a:noFill/>
          <a:ln>
            <a:noFill/>
          </a:ln>
        </p:spPr>
      </p:pic>
      <p:pic>
        <p:nvPicPr>
          <p:cNvPr id="371" name="Google Shape;371;p28"/>
          <p:cNvPicPr preferRelativeResize="0"/>
          <p:nvPr/>
        </p:nvPicPr>
        <p:blipFill rotWithShape="1">
          <a:blip r:embed="rId4">
            <a:alphaModFix/>
          </a:blip>
          <a:srcRect b="0" l="0" r="0" t="0"/>
          <a:stretch/>
        </p:blipFill>
        <p:spPr>
          <a:xfrm>
            <a:off x="4443239" y="0"/>
            <a:ext cx="256379" cy="128256"/>
          </a:xfrm>
          <a:prstGeom prst="rect">
            <a:avLst/>
          </a:prstGeom>
          <a:noFill/>
          <a:ln>
            <a:noFill/>
          </a:ln>
        </p:spPr>
      </p:pic>
      <p:grpSp>
        <p:nvGrpSpPr>
          <p:cNvPr id="372" name="Google Shape;372;p28"/>
          <p:cNvGrpSpPr/>
          <p:nvPr/>
        </p:nvGrpSpPr>
        <p:grpSpPr>
          <a:xfrm>
            <a:off x="1278925" y="1908275"/>
            <a:ext cx="6585000" cy="1326300"/>
            <a:chOff x="1279500" y="2163900"/>
            <a:chExt cx="6585000" cy="1326300"/>
          </a:xfrm>
        </p:grpSpPr>
        <p:sp>
          <p:nvSpPr>
            <p:cNvPr id="373" name="Google Shape;373;p28"/>
            <p:cNvSpPr txBox="1"/>
            <p:nvPr/>
          </p:nvSpPr>
          <p:spPr>
            <a:xfrm>
              <a:off x="1342497" y="2163900"/>
              <a:ext cx="6459000" cy="815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ko" sz="4100">
                  <a:solidFill>
                    <a:srgbClr val="F0660C"/>
                  </a:solidFill>
                  <a:latin typeface="Noto Sans KR"/>
                  <a:ea typeface="Noto Sans KR"/>
                  <a:cs typeface="Noto Sans KR"/>
                  <a:sym typeface="Noto Sans KR"/>
                </a:rPr>
                <a:t>2</a:t>
              </a:r>
              <a:r>
                <a:rPr b="1" lang="ko" sz="4100">
                  <a:solidFill>
                    <a:srgbClr val="F0660C"/>
                  </a:solidFill>
                  <a:latin typeface="Noto Sans KR"/>
                  <a:ea typeface="Noto Sans KR"/>
                  <a:cs typeface="Noto Sans KR"/>
                  <a:sym typeface="Noto Sans KR"/>
                </a:rPr>
                <a:t>. 프로젝트 설계</a:t>
              </a:r>
              <a:endParaRPr b="1" sz="4100">
                <a:solidFill>
                  <a:srgbClr val="F0660C"/>
                </a:solidFill>
                <a:latin typeface="Noto Sans KR"/>
                <a:ea typeface="Noto Sans KR"/>
                <a:cs typeface="Noto Sans KR"/>
                <a:sym typeface="Noto Sans KR"/>
              </a:endParaRPr>
            </a:p>
          </p:txBody>
        </p:sp>
        <p:sp>
          <p:nvSpPr>
            <p:cNvPr id="374" name="Google Shape;374;p28"/>
            <p:cNvSpPr txBox="1"/>
            <p:nvPr/>
          </p:nvSpPr>
          <p:spPr>
            <a:xfrm>
              <a:off x="1279500" y="2903400"/>
              <a:ext cx="6585000" cy="586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ko" sz="1500">
                  <a:solidFill>
                    <a:srgbClr val="F3F4F9"/>
                  </a:solidFill>
                </a:rPr>
                <a:t>요구사항 분석 / ERD / Flow-chart / 브랜치 관리 전략</a:t>
              </a:r>
              <a:endParaRPr sz="1500">
                <a:solidFill>
                  <a:srgbClr val="F3F4F9"/>
                </a:solidFill>
              </a:endParaRPr>
            </a:p>
          </p:txBody>
        </p:sp>
      </p:grpSp>
      <p:sp>
        <p:nvSpPr>
          <p:cNvPr id="375" name="Google Shape;375;p28"/>
          <p:cNvSpPr txBox="1"/>
          <p:nvPr/>
        </p:nvSpPr>
        <p:spPr>
          <a:xfrm>
            <a:off x="102550" y="4717666"/>
            <a:ext cx="2091300" cy="34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800">
                <a:solidFill>
                  <a:srgbClr val="B7B7B7"/>
                </a:solidFill>
                <a:latin typeface="Noto Sans KR"/>
                <a:ea typeface="Noto Sans KR"/>
                <a:cs typeface="Noto Sans KR"/>
                <a:sym typeface="Noto Sans KR"/>
              </a:rPr>
              <a:t>소비자 중심 </a:t>
            </a:r>
            <a:r>
              <a:rPr b="1" lang="ko" sz="800">
                <a:solidFill>
                  <a:srgbClr val="B7B7B7"/>
                </a:solidFill>
                <a:latin typeface="Noto Sans KR"/>
                <a:ea typeface="Noto Sans KR"/>
                <a:cs typeface="Noto Sans KR"/>
                <a:sym typeface="Noto Sans KR"/>
              </a:rPr>
              <a:t>JM ERP Solution</a:t>
            </a:r>
            <a:endParaRPr b="1" sz="800">
              <a:solidFill>
                <a:srgbClr val="B7B7B7"/>
              </a:solidFill>
              <a:latin typeface="Noto Sans KR"/>
              <a:ea typeface="Noto Sans KR"/>
              <a:cs typeface="Noto Sans KR"/>
              <a:sym typeface="Noto Sans K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4F9"/>
        </a:solidFill>
      </p:bgPr>
    </p:bg>
    <p:spTree>
      <p:nvGrpSpPr>
        <p:cNvPr id="379" name="Shape 379"/>
        <p:cNvGrpSpPr/>
        <p:nvPr/>
      </p:nvGrpSpPr>
      <p:grpSpPr>
        <a:xfrm>
          <a:off x="0" y="0"/>
          <a:ext cx="0" cy="0"/>
          <a:chOff x="0" y="0"/>
          <a:chExt cx="0" cy="0"/>
        </a:xfrm>
      </p:grpSpPr>
      <p:pic>
        <p:nvPicPr>
          <p:cNvPr id="380" name="Google Shape;380;p29"/>
          <p:cNvPicPr preferRelativeResize="0"/>
          <p:nvPr/>
        </p:nvPicPr>
        <p:blipFill rotWithShape="1">
          <a:blip r:embed="rId3">
            <a:alphaModFix/>
          </a:blip>
          <a:srcRect b="0" l="0" r="0" t="0"/>
          <a:stretch/>
        </p:blipFill>
        <p:spPr>
          <a:xfrm>
            <a:off x="4443239" y="0"/>
            <a:ext cx="256379" cy="128256"/>
          </a:xfrm>
          <a:prstGeom prst="rect">
            <a:avLst/>
          </a:prstGeom>
          <a:noFill/>
          <a:ln>
            <a:noFill/>
          </a:ln>
        </p:spPr>
      </p:pic>
      <p:sp>
        <p:nvSpPr>
          <p:cNvPr id="381" name="Google Shape;381;p29"/>
          <p:cNvSpPr txBox="1"/>
          <p:nvPr/>
        </p:nvSpPr>
        <p:spPr>
          <a:xfrm>
            <a:off x="152720" y="175368"/>
            <a:ext cx="2500200" cy="34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 sz="1600">
                <a:solidFill>
                  <a:srgbClr val="242A44"/>
                </a:solidFill>
                <a:latin typeface="Noto Sans KR"/>
                <a:ea typeface="Noto Sans KR"/>
                <a:cs typeface="Noto Sans KR"/>
                <a:sym typeface="Noto Sans KR"/>
              </a:rPr>
              <a:t>2</a:t>
            </a:r>
            <a:r>
              <a:rPr b="1" lang="ko" sz="1600">
                <a:solidFill>
                  <a:srgbClr val="242A44"/>
                </a:solidFill>
                <a:latin typeface="Noto Sans KR"/>
                <a:ea typeface="Noto Sans KR"/>
                <a:cs typeface="Noto Sans KR"/>
                <a:sym typeface="Noto Sans KR"/>
              </a:rPr>
              <a:t>. 프로젝트 설계</a:t>
            </a:r>
            <a:endParaRPr b="1" sz="1600">
              <a:solidFill>
                <a:srgbClr val="242A44"/>
              </a:solidFill>
              <a:latin typeface="Noto Sans KR"/>
              <a:ea typeface="Noto Sans KR"/>
              <a:cs typeface="Noto Sans KR"/>
              <a:sym typeface="Noto Sans KR"/>
            </a:endParaRPr>
          </a:p>
        </p:txBody>
      </p:sp>
      <p:sp>
        <p:nvSpPr>
          <p:cNvPr id="382" name="Google Shape;382;p29"/>
          <p:cNvSpPr txBox="1"/>
          <p:nvPr/>
        </p:nvSpPr>
        <p:spPr>
          <a:xfrm>
            <a:off x="102550" y="4709525"/>
            <a:ext cx="2091300" cy="34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800">
                <a:solidFill>
                  <a:srgbClr val="242A44"/>
                </a:solidFill>
                <a:latin typeface="Noto Sans KR"/>
                <a:ea typeface="Noto Sans KR"/>
                <a:cs typeface="Noto Sans KR"/>
                <a:sym typeface="Noto Sans KR"/>
              </a:rPr>
              <a:t>소비자 중심 </a:t>
            </a:r>
            <a:r>
              <a:rPr b="1" lang="ko" sz="800">
                <a:solidFill>
                  <a:srgbClr val="242A44"/>
                </a:solidFill>
                <a:latin typeface="Noto Sans KR"/>
                <a:ea typeface="Noto Sans KR"/>
                <a:cs typeface="Noto Sans KR"/>
                <a:sym typeface="Noto Sans KR"/>
              </a:rPr>
              <a:t>JM ERP Solution</a:t>
            </a:r>
            <a:endParaRPr b="1" sz="800">
              <a:solidFill>
                <a:srgbClr val="242A44"/>
              </a:solidFill>
              <a:latin typeface="Noto Sans KR"/>
              <a:ea typeface="Noto Sans KR"/>
              <a:cs typeface="Noto Sans KR"/>
              <a:sym typeface="Noto Sans KR"/>
            </a:endParaRPr>
          </a:p>
        </p:txBody>
      </p:sp>
      <p:sp>
        <p:nvSpPr>
          <p:cNvPr id="383" name="Google Shape;383;p29"/>
          <p:cNvSpPr txBox="1"/>
          <p:nvPr/>
        </p:nvSpPr>
        <p:spPr>
          <a:xfrm>
            <a:off x="403475" y="458950"/>
            <a:ext cx="2909700" cy="83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 sz="3300">
                <a:solidFill>
                  <a:schemeClr val="dk1"/>
                </a:solidFill>
                <a:latin typeface="Noto Sans KR"/>
                <a:ea typeface="Noto Sans KR"/>
                <a:cs typeface="Noto Sans KR"/>
                <a:sym typeface="Noto Sans KR"/>
              </a:rPr>
              <a:t>요구사항 분석</a:t>
            </a:r>
            <a:endParaRPr b="1" sz="3300">
              <a:solidFill>
                <a:schemeClr val="dk1"/>
              </a:solidFill>
              <a:latin typeface="Noto Sans KR"/>
              <a:ea typeface="Noto Sans KR"/>
              <a:cs typeface="Noto Sans KR"/>
              <a:sym typeface="Noto Sans KR"/>
            </a:endParaRPr>
          </a:p>
        </p:txBody>
      </p:sp>
      <p:sp>
        <p:nvSpPr>
          <p:cNvPr id="384" name="Google Shape;384;p29"/>
          <p:cNvSpPr/>
          <p:nvPr/>
        </p:nvSpPr>
        <p:spPr>
          <a:xfrm>
            <a:off x="2090775" y="1329075"/>
            <a:ext cx="830100" cy="830100"/>
          </a:xfrm>
          <a:prstGeom prst="ellipse">
            <a:avLst/>
          </a:prstGeom>
          <a:noFill/>
          <a:ln cap="flat" cmpd="sng" w="19050">
            <a:solidFill>
              <a:srgbClr val="242A4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85" name="Google Shape;385;p29"/>
          <p:cNvSpPr txBox="1"/>
          <p:nvPr/>
        </p:nvSpPr>
        <p:spPr>
          <a:xfrm>
            <a:off x="3204000" y="1329075"/>
            <a:ext cx="3848100" cy="8301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ko" sz="1600">
                <a:solidFill>
                  <a:srgbClr val="242A44"/>
                </a:solidFill>
                <a:latin typeface="Noto Sans KR"/>
                <a:ea typeface="Noto Sans KR"/>
                <a:cs typeface="Noto Sans KR"/>
                <a:sym typeface="Noto Sans KR"/>
              </a:rPr>
              <a:t>상품별 판매현황 시각화</a:t>
            </a:r>
            <a:endParaRPr b="1" sz="1600">
              <a:solidFill>
                <a:srgbClr val="242A44"/>
              </a:solidFill>
              <a:latin typeface="Noto Sans KR"/>
              <a:ea typeface="Noto Sans KR"/>
              <a:cs typeface="Noto Sans KR"/>
              <a:sym typeface="Noto Sans KR"/>
            </a:endParaRPr>
          </a:p>
          <a:p>
            <a:pPr indent="457200" lvl="0" marL="0" rtl="0" algn="l">
              <a:spcBef>
                <a:spcPts val="0"/>
              </a:spcBef>
              <a:spcAft>
                <a:spcPts val="0"/>
              </a:spcAft>
              <a:buNone/>
            </a:pPr>
            <a:r>
              <a:rPr lang="ko" sz="1300">
                <a:solidFill>
                  <a:srgbClr val="242A44"/>
                </a:solidFill>
                <a:latin typeface="Noto Sans KR"/>
                <a:ea typeface="Noto Sans KR"/>
                <a:cs typeface="Noto Sans KR"/>
                <a:sym typeface="Noto Sans KR"/>
              </a:rPr>
              <a:t>→ 데이터 분석 그래프 생성, 상품 예측</a:t>
            </a:r>
            <a:endParaRPr sz="1300">
              <a:solidFill>
                <a:srgbClr val="242A44"/>
              </a:solidFill>
              <a:latin typeface="Noto Sans KR"/>
              <a:ea typeface="Noto Sans KR"/>
              <a:cs typeface="Noto Sans KR"/>
              <a:sym typeface="Noto Sans KR"/>
            </a:endParaRPr>
          </a:p>
        </p:txBody>
      </p:sp>
      <p:sp>
        <p:nvSpPr>
          <p:cNvPr id="386" name="Google Shape;386;p29"/>
          <p:cNvSpPr/>
          <p:nvPr/>
        </p:nvSpPr>
        <p:spPr>
          <a:xfrm>
            <a:off x="2090775" y="2395875"/>
            <a:ext cx="830100" cy="830100"/>
          </a:xfrm>
          <a:prstGeom prst="ellipse">
            <a:avLst/>
          </a:prstGeom>
          <a:noFill/>
          <a:ln cap="flat" cmpd="sng" w="19050">
            <a:solidFill>
              <a:srgbClr val="242A4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87" name="Google Shape;387;p29"/>
          <p:cNvSpPr txBox="1"/>
          <p:nvPr/>
        </p:nvSpPr>
        <p:spPr>
          <a:xfrm>
            <a:off x="3204000" y="2395875"/>
            <a:ext cx="3848100" cy="8301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ko" sz="1600">
                <a:solidFill>
                  <a:srgbClr val="242A44"/>
                </a:solidFill>
                <a:latin typeface="Noto Sans KR"/>
                <a:ea typeface="Noto Sans KR"/>
                <a:cs typeface="Noto Sans KR"/>
                <a:sym typeface="Noto Sans KR"/>
              </a:rPr>
              <a:t>기본적인 ERP 기능 유지</a:t>
            </a:r>
            <a:endParaRPr b="1" sz="1600">
              <a:solidFill>
                <a:srgbClr val="242A44"/>
              </a:solidFill>
              <a:latin typeface="Noto Sans KR"/>
              <a:ea typeface="Noto Sans KR"/>
              <a:cs typeface="Noto Sans KR"/>
              <a:sym typeface="Noto Sans KR"/>
            </a:endParaRPr>
          </a:p>
          <a:p>
            <a:pPr indent="457200" lvl="0" marL="0" rtl="0" algn="l">
              <a:spcBef>
                <a:spcPts val="0"/>
              </a:spcBef>
              <a:spcAft>
                <a:spcPts val="0"/>
              </a:spcAft>
              <a:buNone/>
            </a:pPr>
            <a:r>
              <a:rPr lang="ko" sz="1300">
                <a:solidFill>
                  <a:srgbClr val="242A44"/>
                </a:solidFill>
                <a:latin typeface="Noto Sans KR"/>
                <a:ea typeface="Noto Sans KR"/>
                <a:cs typeface="Noto Sans KR"/>
                <a:sym typeface="Noto Sans KR"/>
              </a:rPr>
              <a:t>→ 기업 관리 시스템 구현</a:t>
            </a:r>
            <a:endParaRPr sz="1300">
              <a:solidFill>
                <a:srgbClr val="242A44"/>
              </a:solidFill>
              <a:latin typeface="Noto Sans KR"/>
              <a:ea typeface="Noto Sans KR"/>
              <a:cs typeface="Noto Sans KR"/>
              <a:sym typeface="Noto Sans KR"/>
            </a:endParaRPr>
          </a:p>
        </p:txBody>
      </p:sp>
      <p:sp>
        <p:nvSpPr>
          <p:cNvPr id="388" name="Google Shape;388;p29"/>
          <p:cNvSpPr/>
          <p:nvPr/>
        </p:nvSpPr>
        <p:spPr>
          <a:xfrm>
            <a:off x="2090775" y="3462675"/>
            <a:ext cx="830100" cy="830100"/>
          </a:xfrm>
          <a:prstGeom prst="ellipse">
            <a:avLst/>
          </a:prstGeom>
          <a:noFill/>
          <a:ln cap="flat" cmpd="sng" w="19050">
            <a:solidFill>
              <a:srgbClr val="242A4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89" name="Google Shape;389;p29"/>
          <p:cNvSpPr txBox="1"/>
          <p:nvPr/>
        </p:nvSpPr>
        <p:spPr>
          <a:xfrm>
            <a:off x="3204000" y="3462675"/>
            <a:ext cx="3848100" cy="8301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ko" sz="1600">
                <a:solidFill>
                  <a:srgbClr val="242A44"/>
                </a:solidFill>
                <a:latin typeface="Noto Sans KR"/>
                <a:ea typeface="Noto Sans KR"/>
                <a:cs typeface="Noto Sans KR"/>
                <a:sym typeface="Noto Sans KR"/>
              </a:rPr>
              <a:t>상신 및 권한 기능 부여</a:t>
            </a:r>
            <a:endParaRPr b="1" sz="1600">
              <a:solidFill>
                <a:srgbClr val="242A44"/>
              </a:solidFill>
              <a:latin typeface="Noto Sans KR"/>
              <a:ea typeface="Noto Sans KR"/>
              <a:cs typeface="Noto Sans KR"/>
              <a:sym typeface="Noto Sans KR"/>
            </a:endParaRPr>
          </a:p>
          <a:p>
            <a:pPr indent="457200" lvl="0" marL="0" rtl="0" algn="l">
              <a:spcBef>
                <a:spcPts val="0"/>
              </a:spcBef>
              <a:spcAft>
                <a:spcPts val="0"/>
              </a:spcAft>
              <a:buNone/>
            </a:pPr>
            <a:r>
              <a:rPr lang="ko" sz="1300">
                <a:solidFill>
                  <a:srgbClr val="242A44"/>
                </a:solidFill>
                <a:latin typeface="Noto Sans KR"/>
                <a:ea typeface="Noto Sans KR"/>
                <a:cs typeface="Noto Sans KR"/>
                <a:sym typeface="Noto Sans KR"/>
              </a:rPr>
              <a:t>→ 부서 간 협업 시스템, 보안, 팀별 권한 부여</a:t>
            </a:r>
            <a:endParaRPr sz="1300">
              <a:solidFill>
                <a:srgbClr val="242A44"/>
              </a:solidFill>
              <a:latin typeface="Noto Sans KR"/>
              <a:ea typeface="Noto Sans KR"/>
              <a:cs typeface="Noto Sans KR"/>
              <a:sym typeface="Noto Sans KR"/>
            </a:endParaRPr>
          </a:p>
        </p:txBody>
      </p:sp>
      <p:pic>
        <p:nvPicPr>
          <p:cNvPr id="390" name="Google Shape;390;p29"/>
          <p:cNvPicPr preferRelativeResize="0"/>
          <p:nvPr/>
        </p:nvPicPr>
        <p:blipFill>
          <a:blip r:embed="rId4">
            <a:alphaModFix/>
          </a:blip>
          <a:stretch>
            <a:fillRect/>
          </a:stretch>
        </p:blipFill>
        <p:spPr>
          <a:xfrm>
            <a:off x="2224175" y="1468078"/>
            <a:ext cx="563300" cy="563300"/>
          </a:xfrm>
          <a:prstGeom prst="rect">
            <a:avLst/>
          </a:prstGeom>
          <a:noFill/>
          <a:ln>
            <a:noFill/>
          </a:ln>
        </p:spPr>
      </p:pic>
      <p:pic>
        <p:nvPicPr>
          <p:cNvPr id="391" name="Google Shape;391;p29"/>
          <p:cNvPicPr preferRelativeResize="0"/>
          <p:nvPr/>
        </p:nvPicPr>
        <p:blipFill>
          <a:blip r:embed="rId5">
            <a:alphaModFix/>
          </a:blip>
          <a:stretch>
            <a:fillRect/>
          </a:stretch>
        </p:blipFill>
        <p:spPr>
          <a:xfrm>
            <a:off x="2255650" y="2558078"/>
            <a:ext cx="516900" cy="516900"/>
          </a:xfrm>
          <a:prstGeom prst="rect">
            <a:avLst/>
          </a:prstGeom>
          <a:noFill/>
          <a:ln>
            <a:noFill/>
          </a:ln>
        </p:spPr>
      </p:pic>
      <p:pic>
        <p:nvPicPr>
          <p:cNvPr id="392" name="Google Shape;392;p29"/>
          <p:cNvPicPr preferRelativeResize="0"/>
          <p:nvPr/>
        </p:nvPicPr>
        <p:blipFill>
          <a:blip r:embed="rId6">
            <a:alphaModFix/>
          </a:blip>
          <a:stretch>
            <a:fillRect/>
          </a:stretch>
        </p:blipFill>
        <p:spPr>
          <a:xfrm>
            <a:off x="2255650" y="3619275"/>
            <a:ext cx="516900" cy="5169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4F9"/>
        </a:solidFill>
      </p:bgPr>
    </p:bg>
    <p:spTree>
      <p:nvGrpSpPr>
        <p:cNvPr id="396" name="Shape 396"/>
        <p:cNvGrpSpPr/>
        <p:nvPr/>
      </p:nvGrpSpPr>
      <p:grpSpPr>
        <a:xfrm>
          <a:off x="0" y="0"/>
          <a:ext cx="0" cy="0"/>
          <a:chOff x="0" y="0"/>
          <a:chExt cx="0" cy="0"/>
        </a:xfrm>
      </p:grpSpPr>
      <p:pic>
        <p:nvPicPr>
          <p:cNvPr id="397" name="Google Shape;397;p30"/>
          <p:cNvPicPr preferRelativeResize="0"/>
          <p:nvPr/>
        </p:nvPicPr>
        <p:blipFill rotWithShape="1">
          <a:blip r:embed="rId3">
            <a:alphaModFix/>
          </a:blip>
          <a:srcRect b="0" l="0" r="0" t="0"/>
          <a:stretch/>
        </p:blipFill>
        <p:spPr>
          <a:xfrm>
            <a:off x="4443239" y="0"/>
            <a:ext cx="256379" cy="128256"/>
          </a:xfrm>
          <a:prstGeom prst="rect">
            <a:avLst/>
          </a:prstGeom>
          <a:noFill/>
          <a:ln>
            <a:noFill/>
          </a:ln>
        </p:spPr>
      </p:pic>
      <p:pic>
        <p:nvPicPr>
          <p:cNvPr id="398" name="Google Shape;398;p30"/>
          <p:cNvPicPr preferRelativeResize="0"/>
          <p:nvPr/>
        </p:nvPicPr>
        <p:blipFill rotWithShape="1">
          <a:blip r:embed="rId4">
            <a:alphaModFix/>
          </a:blip>
          <a:srcRect b="0" l="0" r="0" t="0"/>
          <a:stretch/>
        </p:blipFill>
        <p:spPr>
          <a:xfrm>
            <a:off x="3527610" y="4749279"/>
            <a:ext cx="1704824" cy="293191"/>
          </a:xfrm>
          <a:prstGeom prst="rect">
            <a:avLst/>
          </a:prstGeom>
          <a:noFill/>
          <a:ln>
            <a:noFill/>
          </a:ln>
        </p:spPr>
      </p:pic>
      <p:sp>
        <p:nvSpPr>
          <p:cNvPr id="399" name="Google Shape;399;p30"/>
          <p:cNvSpPr txBox="1"/>
          <p:nvPr/>
        </p:nvSpPr>
        <p:spPr>
          <a:xfrm>
            <a:off x="152720" y="175368"/>
            <a:ext cx="2500200" cy="34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 sz="1600">
                <a:solidFill>
                  <a:srgbClr val="242A44"/>
                </a:solidFill>
                <a:latin typeface="Noto Sans KR"/>
                <a:ea typeface="Noto Sans KR"/>
                <a:cs typeface="Noto Sans KR"/>
                <a:sym typeface="Noto Sans KR"/>
              </a:rPr>
              <a:t>2. 프로젝트 설계</a:t>
            </a:r>
            <a:endParaRPr b="1" sz="1600">
              <a:solidFill>
                <a:srgbClr val="242A44"/>
              </a:solidFill>
              <a:latin typeface="Noto Sans KR"/>
              <a:ea typeface="Noto Sans KR"/>
              <a:cs typeface="Noto Sans KR"/>
              <a:sym typeface="Noto Sans KR"/>
            </a:endParaRPr>
          </a:p>
        </p:txBody>
      </p:sp>
      <p:pic>
        <p:nvPicPr>
          <p:cNvPr id="400" name="Google Shape;400;p30"/>
          <p:cNvPicPr preferRelativeResize="0"/>
          <p:nvPr/>
        </p:nvPicPr>
        <p:blipFill rotWithShape="1">
          <a:blip r:embed="rId5">
            <a:alphaModFix/>
          </a:blip>
          <a:srcRect b="6980" l="0" r="0" t="435"/>
          <a:stretch/>
        </p:blipFill>
        <p:spPr>
          <a:xfrm>
            <a:off x="304288" y="1182150"/>
            <a:ext cx="8534301" cy="3961351"/>
          </a:xfrm>
          <a:prstGeom prst="rect">
            <a:avLst/>
          </a:prstGeom>
          <a:noFill/>
          <a:ln>
            <a:noFill/>
          </a:ln>
        </p:spPr>
      </p:pic>
      <p:grpSp>
        <p:nvGrpSpPr>
          <p:cNvPr id="401" name="Google Shape;401;p30"/>
          <p:cNvGrpSpPr/>
          <p:nvPr/>
        </p:nvGrpSpPr>
        <p:grpSpPr>
          <a:xfrm>
            <a:off x="6120748" y="2571750"/>
            <a:ext cx="2815149" cy="915300"/>
            <a:chOff x="6603025" y="4069925"/>
            <a:chExt cx="2655300" cy="915300"/>
          </a:xfrm>
        </p:grpSpPr>
        <p:sp>
          <p:nvSpPr>
            <p:cNvPr id="402" name="Google Shape;402;p30"/>
            <p:cNvSpPr/>
            <p:nvPr/>
          </p:nvSpPr>
          <p:spPr>
            <a:xfrm>
              <a:off x="6603025" y="4069925"/>
              <a:ext cx="2655300" cy="915300"/>
            </a:xfrm>
            <a:prstGeom prst="roundRect">
              <a:avLst>
                <a:gd fmla="val 16667" name="adj"/>
              </a:avLst>
            </a:prstGeom>
            <a:solidFill>
              <a:srgbClr val="FFFFFF"/>
            </a:solidFill>
            <a:ln cap="flat" cmpd="sng" w="19050">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500"/>
            </a:p>
          </p:txBody>
        </p:sp>
        <p:sp>
          <p:nvSpPr>
            <p:cNvPr id="403" name="Google Shape;403;p30"/>
            <p:cNvSpPr txBox="1"/>
            <p:nvPr/>
          </p:nvSpPr>
          <p:spPr>
            <a:xfrm>
              <a:off x="6622097" y="4126525"/>
              <a:ext cx="2636100" cy="764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ko">
                  <a:solidFill>
                    <a:srgbClr val="0B5394"/>
                  </a:solidFill>
                  <a:latin typeface="Noto Sans KR"/>
                  <a:ea typeface="Noto Sans KR"/>
                  <a:cs typeface="Noto Sans KR"/>
                  <a:sym typeface="Noto Sans KR"/>
                </a:rPr>
                <a:t>Google Docs </a:t>
              </a:r>
              <a:r>
                <a:rPr b="1" lang="ko">
                  <a:solidFill>
                    <a:srgbClr val="0B5394"/>
                  </a:solidFill>
                  <a:latin typeface="Noto Sans KR"/>
                  <a:ea typeface="Noto Sans KR"/>
                  <a:cs typeface="Noto Sans KR"/>
                  <a:sym typeface="Noto Sans KR"/>
                </a:rPr>
                <a:t>- ERD 초안 작성</a:t>
              </a:r>
              <a:endParaRPr b="1">
                <a:solidFill>
                  <a:srgbClr val="0B5394"/>
                </a:solidFill>
                <a:latin typeface="Noto Sans KR"/>
                <a:ea typeface="Noto Sans KR"/>
                <a:cs typeface="Noto Sans KR"/>
                <a:sym typeface="Noto Sans KR"/>
              </a:endParaRPr>
            </a:p>
            <a:p>
              <a:pPr indent="0" lvl="0" marL="0" rtl="0" algn="l">
                <a:lnSpc>
                  <a:spcPct val="115000"/>
                </a:lnSpc>
                <a:spcBef>
                  <a:spcPts val="0"/>
                </a:spcBef>
                <a:spcAft>
                  <a:spcPts val="0"/>
                </a:spcAft>
                <a:buNone/>
              </a:pPr>
              <a:r>
                <a:t/>
              </a:r>
              <a:endParaRPr b="1" sz="300">
                <a:solidFill>
                  <a:srgbClr val="000000"/>
                </a:solidFill>
                <a:latin typeface="Noto Sans KR"/>
                <a:ea typeface="Noto Sans KR"/>
                <a:cs typeface="Noto Sans KR"/>
                <a:sym typeface="Noto Sans KR"/>
              </a:endParaRPr>
            </a:p>
            <a:p>
              <a:pPr indent="0" lvl="0" marL="0" rtl="0" algn="ctr">
                <a:lnSpc>
                  <a:spcPct val="115000"/>
                </a:lnSpc>
                <a:spcBef>
                  <a:spcPts val="0"/>
                </a:spcBef>
                <a:spcAft>
                  <a:spcPts val="0"/>
                </a:spcAft>
                <a:buNone/>
              </a:pPr>
              <a:r>
                <a:rPr lang="ko" sz="1000">
                  <a:latin typeface="Noto Sans KR"/>
                  <a:ea typeface="Noto Sans KR"/>
                  <a:cs typeface="Noto Sans KR"/>
                  <a:sym typeface="Noto Sans KR"/>
                </a:rPr>
                <a:t>협업 가능한 툴을 사용하여 오류 및 중복 최소화, 명확한 구조 설계 가능</a:t>
              </a:r>
              <a:endParaRPr sz="1000">
                <a:latin typeface="Noto Sans KR"/>
                <a:ea typeface="Noto Sans KR"/>
                <a:cs typeface="Noto Sans KR"/>
                <a:sym typeface="Noto Sans KR"/>
              </a:endParaRPr>
            </a:p>
          </p:txBody>
        </p:sp>
      </p:grpSp>
      <p:sp>
        <p:nvSpPr>
          <p:cNvPr id="404" name="Google Shape;404;p30"/>
          <p:cNvSpPr txBox="1"/>
          <p:nvPr/>
        </p:nvSpPr>
        <p:spPr>
          <a:xfrm>
            <a:off x="299472" y="446875"/>
            <a:ext cx="6459000" cy="723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ko" sz="3500">
                <a:solidFill>
                  <a:srgbClr val="242A44"/>
                </a:solidFill>
                <a:latin typeface="Noto Sans KR"/>
                <a:ea typeface="Noto Sans KR"/>
                <a:cs typeface="Noto Sans KR"/>
                <a:sym typeface="Noto Sans KR"/>
              </a:rPr>
              <a:t>초기 ERD 설계</a:t>
            </a:r>
            <a:endParaRPr b="1" sz="3500">
              <a:solidFill>
                <a:srgbClr val="242A44"/>
              </a:solidFill>
              <a:latin typeface="Noto Sans KR"/>
              <a:ea typeface="Noto Sans KR"/>
              <a:cs typeface="Noto Sans KR"/>
              <a:sym typeface="Noto Sans K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4F9"/>
        </a:solidFill>
      </p:bgPr>
    </p:bg>
    <p:spTree>
      <p:nvGrpSpPr>
        <p:cNvPr id="408" name="Shape 408"/>
        <p:cNvGrpSpPr/>
        <p:nvPr/>
      </p:nvGrpSpPr>
      <p:grpSpPr>
        <a:xfrm>
          <a:off x="0" y="0"/>
          <a:ext cx="0" cy="0"/>
          <a:chOff x="0" y="0"/>
          <a:chExt cx="0" cy="0"/>
        </a:xfrm>
      </p:grpSpPr>
      <p:pic>
        <p:nvPicPr>
          <p:cNvPr id="409" name="Google Shape;409;p31"/>
          <p:cNvPicPr preferRelativeResize="0"/>
          <p:nvPr/>
        </p:nvPicPr>
        <p:blipFill rotWithShape="1">
          <a:blip r:embed="rId3">
            <a:alphaModFix/>
          </a:blip>
          <a:srcRect b="0" l="0" r="0" t="0"/>
          <a:stretch/>
        </p:blipFill>
        <p:spPr>
          <a:xfrm>
            <a:off x="4443239" y="0"/>
            <a:ext cx="256379" cy="128256"/>
          </a:xfrm>
          <a:prstGeom prst="rect">
            <a:avLst/>
          </a:prstGeom>
          <a:noFill/>
          <a:ln>
            <a:noFill/>
          </a:ln>
        </p:spPr>
      </p:pic>
      <p:pic>
        <p:nvPicPr>
          <p:cNvPr id="410" name="Google Shape;410;p31"/>
          <p:cNvPicPr preferRelativeResize="0"/>
          <p:nvPr/>
        </p:nvPicPr>
        <p:blipFill rotWithShape="1">
          <a:blip r:embed="rId4">
            <a:alphaModFix/>
          </a:blip>
          <a:srcRect b="0" l="0" r="0" t="0"/>
          <a:stretch/>
        </p:blipFill>
        <p:spPr>
          <a:xfrm>
            <a:off x="3527610" y="4749279"/>
            <a:ext cx="1704824" cy="293191"/>
          </a:xfrm>
          <a:prstGeom prst="rect">
            <a:avLst/>
          </a:prstGeom>
          <a:noFill/>
          <a:ln>
            <a:noFill/>
          </a:ln>
        </p:spPr>
      </p:pic>
      <p:pic>
        <p:nvPicPr>
          <p:cNvPr id="411" name="Google Shape;411;p31"/>
          <p:cNvPicPr preferRelativeResize="0"/>
          <p:nvPr/>
        </p:nvPicPr>
        <p:blipFill rotWithShape="1">
          <a:blip r:embed="rId5">
            <a:alphaModFix/>
          </a:blip>
          <a:srcRect b="119" l="0" r="0" t="119"/>
          <a:stretch/>
        </p:blipFill>
        <p:spPr>
          <a:xfrm>
            <a:off x="4001641" y="1017775"/>
            <a:ext cx="4989960" cy="3973326"/>
          </a:xfrm>
          <a:prstGeom prst="rect">
            <a:avLst/>
          </a:prstGeom>
          <a:solidFill>
            <a:srgbClr val="F2F2F2"/>
          </a:solidFill>
          <a:ln>
            <a:noFill/>
          </a:ln>
        </p:spPr>
      </p:pic>
      <p:sp>
        <p:nvSpPr>
          <p:cNvPr id="412" name="Google Shape;412;p31"/>
          <p:cNvSpPr txBox="1"/>
          <p:nvPr/>
        </p:nvSpPr>
        <p:spPr>
          <a:xfrm>
            <a:off x="152720" y="175368"/>
            <a:ext cx="2500200" cy="34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 sz="1600">
                <a:solidFill>
                  <a:srgbClr val="242A44"/>
                </a:solidFill>
                <a:latin typeface="Noto Sans KR"/>
                <a:ea typeface="Noto Sans KR"/>
                <a:cs typeface="Noto Sans KR"/>
                <a:sym typeface="Noto Sans KR"/>
              </a:rPr>
              <a:t>2. 프로젝트 설계</a:t>
            </a:r>
            <a:endParaRPr b="1" sz="1600">
              <a:solidFill>
                <a:srgbClr val="242A44"/>
              </a:solidFill>
              <a:latin typeface="Noto Sans KR"/>
              <a:ea typeface="Noto Sans KR"/>
              <a:cs typeface="Noto Sans KR"/>
              <a:sym typeface="Noto Sans KR"/>
            </a:endParaRPr>
          </a:p>
        </p:txBody>
      </p:sp>
      <p:sp>
        <p:nvSpPr>
          <p:cNvPr id="413" name="Google Shape;413;p31"/>
          <p:cNvSpPr txBox="1"/>
          <p:nvPr/>
        </p:nvSpPr>
        <p:spPr>
          <a:xfrm>
            <a:off x="102550" y="4709525"/>
            <a:ext cx="2091300" cy="34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800">
                <a:solidFill>
                  <a:srgbClr val="242A44"/>
                </a:solidFill>
                <a:latin typeface="Noto Sans KR"/>
                <a:ea typeface="Noto Sans KR"/>
                <a:cs typeface="Noto Sans KR"/>
                <a:sym typeface="Noto Sans KR"/>
              </a:rPr>
              <a:t>소비자 중심 </a:t>
            </a:r>
            <a:r>
              <a:rPr b="1" lang="ko" sz="800">
                <a:solidFill>
                  <a:srgbClr val="242A44"/>
                </a:solidFill>
                <a:latin typeface="Noto Sans KR"/>
                <a:ea typeface="Noto Sans KR"/>
                <a:cs typeface="Noto Sans KR"/>
                <a:sym typeface="Noto Sans KR"/>
              </a:rPr>
              <a:t>JM ERP Solution</a:t>
            </a:r>
            <a:endParaRPr b="1" sz="800">
              <a:solidFill>
                <a:srgbClr val="242A44"/>
              </a:solidFill>
              <a:latin typeface="Noto Sans KR"/>
              <a:ea typeface="Noto Sans KR"/>
              <a:cs typeface="Noto Sans KR"/>
              <a:sym typeface="Noto Sans KR"/>
            </a:endParaRPr>
          </a:p>
        </p:txBody>
      </p:sp>
      <p:sp>
        <p:nvSpPr>
          <p:cNvPr id="414" name="Google Shape;414;p31"/>
          <p:cNvSpPr txBox="1"/>
          <p:nvPr/>
        </p:nvSpPr>
        <p:spPr>
          <a:xfrm>
            <a:off x="299472" y="446875"/>
            <a:ext cx="6459000" cy="723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ko" sz="3500">
                <a:solidFill>
                  <a:srgbClr val="242A44"/>
                </a:solidFill>
                <a:latin typeface="Noto Sans KR"/>
                <a:ea typeface="Noto Sans KR"/>
                <a:cs typeface="Noto Sans KR"/>
                <a:sym typeface="Noto Sans KR"/>
              </a:rPr>
              <a:t>최종 ERD 설계</a:t>
            </a:r>
            <a:endParaRPr b="1" sz="3500">
              <a:solidFill>
                <a:srgbClr val="242A44"/>
              </a:solidFill>
              <a:latin typeface="Noto Sans KR"/>
              <a:ea typeface="Noto Sans KR"/>
              <a:cs typeface="Noto Sans KR"/>
              <a:sym typeface="Noto Sans KR"/>
            </a:endParaRPr>
          </a:p>
        </p:txBody>
      </p:sp>
      <p:grpSp>
        <p:nvGrpSpPr>
          <p:cNvPr id="415" name="Google Shape;415;p31"/>
          <p:cNvGrpSpPr/>
          <p:nvPr/>
        </p:nvGrpSpPr>
        <p:grpSpPr>
          <a:xfrm>
            <a:off x="299450" y="1268725"/>
            <a:ext cx="3377069" cy="1761129"/>
            <a:chOff x="6603018" y="4069922"/>
            <a:chExt cx="2743800" cy="915300"/>
          </a:xfrm>
        </p:grpSpPr>
        <p:sp>
          <p:nvSpPr>
            <p:cNvPr id="416" name="Google Shape;416;p31"/>
            <p:cNvSpPr/>
            <p:nvPr/>
          </p:nvSpPr>
          <p:spPr>
            <a:xfrm>
              <a:off x="6603018" y="4069922"/>
              <a:ext cx="2743800" cy="915300"/>
            </a:xfrm>
            <a:prstGeom prst="roundRect">
              <a:avLst>
                <a:gd fmla="val 16667" name="adj"/>
              </a:avLst>
            </a:prstGeom>
            <a:solidFill>
              <a:srgbClr val="FFFFFF"/>
            </a:solidFill>
            <a:ln cap="flat" cmpd="sng" w="19050">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500"/>
            </a:p>
          </p:txBody>
        </p:sp>
        <p:sp>
          <p:nvSpPr>
            <p:cNvPr id="417" name="Google Shape;417;p31"/>
            <p:cNvSpPr txBox="1"/>
            <p:nvPr/>
          </p:nvSpPr>
          <p:spPr>
            <a:xfrm>
              <a:off x="6622097" y="4126525"/>
              <a:ext cx="2636100" cy="7641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b="1" lang="ko" sz="1500">
                  <a:solidFill>
                    <a:srgbClr val="0B5394"/>
                  </a:solidFill>
                  <a:latin typeface="Noto Sans KR"/>
                  <a:ea typeface="Noto Sans KR"/>
                  <a:cs typeface="Noto Sans KR"/>
                  <a:sym typeface="Noto Sans KR"/>
                </a:rPr>
                <a:t>ERD Cloud</a:t>
              </a:r>
              <a:endParaRPr b="1" sz="400">
                <a:solidFill>
                  <a:srgbClr val="000000"/>
                </a:solidFill>
                <a:latin typeface="Noto Sans KR"/>
                <a:ea typeface="Noto Sans KR"/>
                <a:cs typeface="Noto Sans KR"/>
                <a:sym typeface="Noto Sans KR"/>
              </a:endParaRPr>
            </a:p>
            <a:p>
              <a:pPr indent="-298450" lvl="0" marL="457200" rtl="0" algn="l">
                <a:lnSpc>
                  <a:spcPct val="150000"/>
                </a:lnSpc>
                <a:spcBef>
                  <a:spcPts val="0"/>
                </a:spcBef>
                <a:spcAft>
                  <a:spcPts val="0"/>
                </a:spcAft>
                <a:buSzPts val="1100"/>
                <a:buFont typeface="Noto Sans KR"/>
                <a:buChar char="●"/>
              </a:pPr>
              <a:r>
                <a:rPr lang="ko" sz="1100">
                  <a:latin typeface="Noto Sans KR"/>
                  <a:ea typeface="Noto Sans KR"/>
                  <a:cs typeface="Noto Sans KR"/>
                  <a:sym typeface="Noto Sans KR"/>
                </a:rPr>
                <a:t>전체 부서(인사, 마케팅, 판매, 재고, 생산 등)</a:t>
              </a:r>
              <a:endParaRPr sz="1100">
                <a:latin typeface="Noto Sans KR"/>
                <a:ea typeface="Noto Sans KR"/>
                <a:cs typeface="Noto Sans KR"/>
                <a:sym typeface="Noto Sans KR"/>
              </a:endParaRPr>
            </a:p>
            <a:p>
              <a:pPr indent="-298450" lvl="0" marL="457200" rtl="0" algn="l">
                <a:lnSpc>
                  <a:spcPct val="150000"/>
                </a:lnSpc>
                <a:spcBef>
                  <a:spcPts val="0"/>
                </a:spcBef>
                <a:spcAft>
                  <a:spcPts val="0"/>
                </a:spcAft>
                <a:buSzPts val="1100"/>
                <a:buFont typeface="Noto Sans KR"/>
                <a:buChar char="●"/>
              </a:pPr>
              <a:r>
                <a:rPr lang="ko" sz="1100">
                  <a:latin typeface="Noto Sans KR"/>
                  <a:ea typeface="Noto Sans KR"/>
                  <a:cs typeface="Noto Sans KR"/>
                  <a:sym typeface="Noto Sans KR"/>
                </a:rPr>
                <a:t>외래키(FK) 사용</a:t>
              </a:r>
              <a:endParaRPr sz="1100">
                <a:latin typeface="Noto Sans KR"/>
                <a:ea typeface="Noto Sans KR"/>
                <a:cs typeface="Noto Sans KR"/>
                <a:sym typeface="Noto Sans KR"/>
              </a:endParaRPr>
            </a:p>
            <a:p>
              <a:pPr indent="-298450" lvl="0" marL="457200" rtl="0" algn="l">
                <a:lnSpc>
                  <a:spcPct val="115000"/>
                </a:lnSpc>
                <a:spcBef>
                  <a:spcPts val="0"/>
                </a:spcBef>
                <a:spcAft>
                  <a:spcPts val="0"/>
                </a:spcAft>
                <a:buSzPts val="1100"/>
                <a:buFont typeface="Noto Sans KR"/>
                <a:buChar char="●"/>
              </a:pPr>
              <a:r>
                <a:rPr lang="ko" sz="1100">
                  <a:latin typeface="Noto Sans KR"/>
                  <a:ea typeface="Noto Sans KR"/>
                  <a:cs typeface="Noto Sans KR"/>
                  <a:sym typeface="Noto Sans KR"/>
                </a:rPr>
                <a:t>초기 ERD 설계를 거쳐 작성하여</a:t>
              </a:r>
              <a:endParaRPr sz="1100">
                <a:latin typeface="Noto Sans KR"/>
                <a:ea typeface="Noto Sans KR"/>
                <a:cs typeface="Noto Sans KR"/>
                <a:sym typeface="Noto Sans KR"/>
              </a:endParaRPr>
            </a:p>
            <a:p>
              <a:pPr indent="0" lvl="0" marL="457200" rtl="0" algn="l">
                <a:lnSpc>
                  <a:spcPct val="115000"/>
                </a:lnSpc>
                <a:spcBef>
                  <a:spcPts val="0"/>
                </a:spcBef>
                <a:spcAft>
                  <a:spcPts val="0"/>
                </a:spcAft>
                <a:buNone/>
              </a:pPr>
              <a:r>
                <a:rPr lang="ko" sz="1100">
                  <a:latin typeface="Noto Sans KR"/>
                  <a:ea typeface="Noto Sans KR"/>
                  <a:cs typeface="Noto Sans KR"/>
                  <a:sym typeface="Noto Sans KR"/>
                </a:rPr>
                <a:t>데이터베이스 전반에 대한 이해도를 높임</a:t>
              </a:r>
              <a:endParaRPr sz="1100">
                <a:latin typeface="Noto Sans KR"/>
                <a:ea typeface="Noto Sans KR"/>
                <a:cs typeface="Noto Sans KR"/>
                <a:sym typeface="Noto Sans K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4F9"/>
        </a:solidFill>
      </p:bgPr>
    </p:bg>
    <p:spTree>
      <p:nvGrpSpPr>
        <p:cNvPr id="65" name="Shape 65"/>
        <p:cNvGrpSpPr/>
        <p:nvPr/>
      </p:nvGrpSpPr>
      <p:grpSpPr>
        <a:xfrm>
          <a:off x="0" y="0"/>
          <a:ext cx="0" cy="0"/>
          <a:chOff x="0" y="0"/>
          <a:chExt cx="0" cy="0"/>
        </a:xfrm>
      </p:grpSpPr>
      <p:pic>
        <p:nvPicPr>
          <p:cNvPr id="66" name="Google Shape;66;p14"/>
          <p:cNvPicPr preferRelativeResize="0"/>
          <p:nvPr/>
        </p:nvPicPr>
        <p:blipFill rotWithShape="1">
          <a:blip r:embed="rId3">
            <a:alphaModFix/>
          </a:blip>
          <a:srcRect b="0" l="0" r="0" t="0"/>
          <a:stretch/>
        </p:blipFill>
        <p:spPr>
          <a:xfrm>
            <a:off x="4443239" y="0"/>
            <a:ext cx="256379" cy="128256"/>
          </a:xfrm>
          <a:prstGeom prst="rect">
            <a:avLst/>
          </a:prstGeom>
          <a:noFill/>
          <a:ln>
            <a:noFill/>
          </a:ln>
        </p:spPr>
      </p:pic>
      <p:pic>
        <p:nvPicPr>
          <p:cNvPr id="67" name="Google Shape;67;p14"/>
          <p:cNvPicPr preferRelativeResize="0"/>
          <p:nvPr/>
        </p:nvPicPr>
        <p:blipFill rotWithShape="1">
          <a:blip r:embed="rId4">
            <a:alphaModFix/>
          </a:blip>
          <a:srcRect b="0" l="0" r="0" t="0"/>
          <a:stretch/>
        </p:blipFill>
        <p:spPr>
          <a:xfrm>
            <a:off x="7379407" y="4725470"/>
            <a:ext cx="1954952" cy="317000"/>
          </a:xfrm>
          <a:prstGeom prst="rect">
            <a:avLst/>
          </a:prstGeom>
          <a:noFill/>
          <a:ln>
            <a:noFill/>
          </a:ln>
        </p:spPr>
      </p:pic>
      <p:pic>
        <p:nvPicPr>
          <p:cNvPr id="68" name="Google Shape;68;p14"/>
          <p:cNvPicPr preferRelativeResize="0"/>
          <p:nvPr/>
        </p:nvPicPr>
        <p:blipFill rotWithShape="1">
          <a:blip r:embed="rId5">
            <a:alphaModFix/>
          </a:blip>
          <a:srcRect b="0" l="0" r="0" t="0"/>
          <a:stretch/>
        </p:blipFill>
        <p:spPr>
          <a:xfrm>
            <a:off x="102538" y="-16548"/>
            <a:ext cx="1397019" cy="1164590"/>
          </a:xfrm>
          <a:prstGeom prst="rect">
            <a:avLst/>
          </a:prstGeom>
          <a:noFill/>
          <a:ln>
            <a:noFill/>
          </a:ln>
        </p:spPr>
      </p:pic>
      <p:sp>
        <p:nvSpPr>
          <p:cNvPr id="69" name="Google Shape;69;p14"/>
          <p:cNvSpPr txBox="1"/>
          <p:nvPr/>
        </p:nvSpPr>
        <p:spPr>
          <a:xfrm>
            <a:off x="575025" y="933925"/>
            <a:ext cx="2500200" cy="34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 sz="1600">
                <a:solidFill>
                  <a:srgbClr val="242A44"/>
                </a:solidFill>
                <a:latin typeface="Noto Sans KR"/>
                <a:ea typeface="Noto Sans KR"/>
                <a:cs typeface="Noto Sans KR"/>
                <a:sym typeface="Noto Sans KR"/>
              </a:rPr>
              <a:t>1. </a:t>
            </a:r>
            <a:r>
              <a:rPr b="1" lang="ko" sz="1600">
                <a:solidFill>
                  <a:srgbClr val="242A44"/>
                </a:solidFill>
                <a:latin typeface="Noto Sans KR"/>
                <a:ea typeface="Noto Sans KR"/>
                <a:cs typeface="Noto Sans KR"/>
                <a:sym typeface="Noto Sans KR"/>
              </a:rPr>
              <a:t>프로젝트 소개</a:t>
            </a:r>
            <a:endParaRPr b="1" sz="1600">
              <a:solidFill>
                <a:srgbClr val="242A44"/>
              </a:solidFill>
              <a:latin typeface="Noto Sans KR"/>
              <a:ea typeface="Noto Sans KR"/>
              <a:cs typeface="Noto Sans KR"/>
              <a:sym typeface="Noto Sans KR"/>
            </a:endParaRPr>
          </a:p>
        </p:txBody>
      </p:sp>
      <p:sp>
        <p:nvSpPr>
          <p:cNvPr id="70" name="Google Shape;70;p14"/>
          <p:cNvSpPr txBox="1"/>
          <p:nvPr/>
        </p:nvSpPr>
        <p:spPr>
          <a:xfrm>
            <a:off x="572388" y="1211299"/>
            <a:ext cx="3678000" cy="31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1100">
                <a:solidFill>
                  <a:srgbClr val="242A44"/>
                </a:solidFill>
                <a:latin typeface="Noto Sans KR"/>
                <a:ea typeface="Noto Sans KR"/>
                <a:cs typeface="Noto Sans KR"/>
                <a:sym typeface="Noto Sans KR"/>
              </a:rPr>
              <a:t>팀 소개 / 개발 일정 / 개발 환경 / 기획 의도 / 주요 기능</a:t>
            </a:r>
            <a:endParaRPr sz="1100">
              <a:solidFill>
                <a:srgbClr val="242A44"/>
              </a:solidFill>
              <a:latin typeface="Noto Sans KR"/>
              <a:ea typeface="Noto Sans KR"/>
              <a:cs typeface="Noto Sans KR"/>
              <a:sym typeface="Noto Sans KR"/>
            </a:endParaRPr>
          </a:p>
        </p:txBody>
      </p:sp>
      <p:sp>
        <p:nvSpPr>
          <p:cNvPr id="71" name="Google Shape;71;p14"/>
          <p:cNvSpPr txBox="1"/>
          <p:nvPr/>
        </p:nvSpPr>
        <p:spPr>
          <a:xfrm>
            <a:off x="575025" y="1619725"/>
            <a:ext cx="2500200" cy="34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 sz="1600">
                <a:solidFill>
                  <a:srgbClr val="242A44"/>
                </a:solidFill>
                <a:latin typeface="Noto Sans KR"/>
                <a:ea typeface="Noto Sans KR"/>
                <a:cs typeface="Noto Sans KR"/>
                <a:sym typeface="Noto Sans KR"/>
              </a:rPr>
              <a:t>2</a:t>
            </a:r>
            <a:r>
              <a:rPr b="1" lang="ko" sz="1600">
                <a:solidFill>
                  <a:srgbClr val="242A44"/>
                </a:solidFill>
                <a:latin typeface="Noto Sans KR"/>
                <a:ea typeface="Noto Sans KR"/>
                <a:cs typeface="Noto Sans KR"/>
                <a:sym typeface="Noto Sans KR"/>
              </a:rPr>
              <a:t>. 프로젝트 설계</a:t>
            </a:r>
            <a:endParaRPr b="1" sz="1600">
              <a:solidFill>
                <a:srgbClr val="242A44"/>
              </a:solidFill>
              <a:latin typeface="Noto Sans KR"/>
              <a:ea typeface="Noto Sans KR"/>
              <a:cs typeface="Noto Sans KR"/>
              <a:sym typeface="Noto Sans KR"/>
            </a:endParaRPr>
          </a:p>
        </p:txBody>
      </p:sp>
      <p:sp>
        <p:nvSpPr>
          <p:cNvPr id="72" name="Google Shape;72;p14"/>
          <p:cNvSpPr txBox="1"/>
          <p:nvPr/>
        </p:nvSpPr>
        <p:spPr>
          <a:xfrm>
            <a:off x="572405" y="1897100"/>
            <a:ext cx="5157900" cy="31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1100">
                <a:solidFill>
                  <a:srgbClr val="242A44"/>
                </a:solidFill>
                <a:latin typeface="Noto Sans KR"/>
                <a:ea typeface="Noto Sans KR"/>
                <a:cs typeface="Noto Sans KR"/>
                <a:sym typeface="Noto Sans KR"/>
              </a:rPr>
              <a:t>요구사항 분석 / ERD / Flow-chart / 사전 데이터 수집 / 브랜치 관리 전략</a:t>
            </a:r>
            <a:endParaRPr sz="1100">
              <a:solidFill>
                <a:srgbClr val="242A44"/>
              </a:solidFill>
              <a:latin typeface="Noto Sans KR"/>
              <a:ea typeface="Noto Sans KR"/>
              <a:cs typeface="Noto Sans KR"/>
              <a:sym typeface="Noto Sans KR"/>
            </a:endParaRPr>
          </a:p>
        </p:txBody>
      </p:sp>
      <p:sp>
        <p:nvSpPr>
          <p:cNvPr id="73" name="Google Shape;73;p14"/>
          <p:cNvSpPr txBox="1"/>
          <p:nvPr/>
        </p:nvSpPr>
        <p:spPr>
          <a:xfrm>
            <a:off x="575025" y="2381725"/>
            <a:ext cx="2500200" cy="34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 sz="1600">
                <a:solidFill>
                  <a:srgbClr val="242A44"/>
                </a:solidFill>
                <a:latin typeface="Noto Sans KR"/>
                <a:ea typeface="Noto Sans KR"/>
                <a:cs typeface="Noto Sans KR"/>
                <a:sym typeface="Noto Sans KR"/>
              </a:rPr>
              <a:t>3. 프로젝트 개발</a:t>
            </a:r>
            <a:endParaRPr b="1" sz="1600">
              <a:solidFill>
                <a:srgbClr val="242A44"/>
              </a:solidFill>
              <a:latin typeface="Noto Sans KR"/>
              <a:ea typeface="Noto Sans KR"/>
              <a:cs typeface="Noto Sans KR"/>
              <a:sym typeface="Noto Sans KR"/>
            </a:endParaRPr>
          </a:p>
        </p:txBody>
      </p:sp>
      <p:sp>
        <p:nvSpPr>
          <p:cNvPr id="74" name="Google Shape;74;p14"/>
          <p:cNvSpPr txBox="1"/>
          <p:nvPr/>
        </p:nvSpPr>
        <p:spPr>
          <a:xfrm>
            <a:off x="572405" y="2659100"/>
            <a:ext cx="5157900" cy="31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1100">
                <a:solidFill>
                  <a:srgbClr val="242A44"/>
                </a:solidFill>
                <a:latin typeface="Noto Sans KR"/>
                <a:ea typeface="Noto Sans KR"/>
                <a:cs typeface="Noto Sans KR"/>
                <a:sym typeface="Noto Sans KR"/>
              </a:rPr>
              <a:t>세부 기능 소개</a:t>
            </a:r>
            <a:endParaRPr sz="1100">
              <a:solidFill>
                <a:srgbClr val="242A44"/>
              </a:solidFill>
              <a:latin typeface="Noto Sans KR"/>
              <a:ea typeface="Noto Sans KR"/>
              <a:cs typeface="Noto Sans KR"/>
              <a:sym typeface="Noto Sans KR"/>
            </a:endParaRPr>
          </a:p>
        </p:txBody>
      </p:sp>
      <p:sp>
        <p:nvSpPr>
          <p:cNvPr id="75" name="Google Shape;75;p14"/>
          <p:cNvSpPr txBox="1"/>
          <p:nvPr/>
        </p:nvSpPr>
        <p:spPr>
          <a:xfrm>
            <a:off x="575025" y="3143725"/>
            <a:ext cx="2500200" cy="34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 sz="1600">
                <a:solidFill>
                  <a:srgbClr val="242A44"/>
                </a:solidFill>
                <a:latin typeface="Noto Sans KR"/>
                <a:ea typeface="Noto Sans KR"/>
                <a:cs typeface="Noto Sans KR"/>
                <a:sym typeface="Noto Sans KR"/>
              </a:rPr>
              <a:t>4</a:t>
            </a:r>
            <a:r>
              <a:rPr b="1" lang="ko" sz="1600">
                <a:solidFill>
                  <a:srgbClr val="242A44"/>
                </a:solidFill>
                <a:latin typeface="Noto Sans KR"/>
                <a:ea typeface="Noto Sans KR"/>
                <a:cs typeface="Noto Sans KR"/>
                <a:sym typeface="Noto Sans KR"/>
              </a:rPr>
              <a:t>. 프로젝트 시연</a:t>
            </a:r>
            <a:endParaRPr b="1" sz="1600">
              <a:solidFill>
                <a:srgbClr val="242A44"/>
              </a:solidFill>
              <a:latin typeface="Noto Sans KR"/>
              <a:ea typeface="Noto Sans KR"/>
              <a:cs typeface="Noto Sans KR"/>
              <a:sym typeface="Noto Sans KR"/>
            </a:endParaRPr>
          </a:p>
        </p:txBody>
      </p:sp>
      <p:sp>
        <p:nvSpPr>
          <p:cNvPr id="76" name="Google Shape;76;p14"/>
          <p:cNvSpPr txBox="1"/>
          <p:nvPr/>
        </p:nvSpPr>
        <p:spPr>
          <a:xfrm>
            <a:off x="575025" y="3829525"/>
            <a:ext cx="2500200" cy="34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 sz="1600">
                <a:solidFill>
                  <a:srgbClr val="242A44"/>
                </a:solidFill>
                <a:latin typeface="Noto Sans KR"/>
                <a:ea typeface="Noto Sans KR"/>
                <a:cs typeface="Noto Sans KR"/>
                <a:sym typeface="Noto Sans KR"/>
              </a:rPr>
              <a:t>5</a:t>
            </a:r>
            <a:r>
              <a:rPr b="1" lang="ko" sz="1600">
                <a:solidFill>
                  <a:srgbClr val="242A44"/>
                </a:solidFill>
                <a:latin typeface="Noto Sans KR"/>
                <a:ea typeface="Noto Sans KR"/>
                <a:cs typeface="Noto Sans KR"/>
                <a:sym typeface="Noto Sans KR"/>
              </a:rPr>
              <a:t>. 프로젝트 후기</a:t>
            </a:r>
            <a:endParaRPr b="1" sz="1600">
              <a:solidFill>
                <a:srgbClr val="242A44"/>
              </a:solidFill>
              <a:latin typeface="Noto Sans KR"/>
              <a:ea typeface="Noto Sans KR"/>
              <a:cs typeface="Noto Sans KR"/>
              <a:sym typeface="Noto Sans KR"/>
            </a:endParaRPr>
          </a:p>
        </p:txBody>
      </p:sp>
      <p:sp>
        <p:nvSpPr>
          <p:cNvPr id="77" name="Google Shape;77;p14"/>
          <p:cNvSpPr txBox="1"/>
          <p:nvPr/>
        </p:nvSpPr>
        <p:spPr>
          <a:xfrm>
            <a:off x="102550" y="4709525"/>
            <a:ext cx="2091300" cy="34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800">
                <a:solidFill>
                  <a:srgbClr val="242A44"/>
                </a:solidFill>
                <a:latin typeface="Noto Sans KR"/>
                <a:ea typeface="Noto Sans KR"/>
                <a:cs typeface="Noto Sans KR"/>
                <a:sym typeface="Noto Sans KR"/>
              </a:rPr>
              <a:t>소비자 중심 </a:t>
            </a:r>
            <a:r>
              <a:rPr b="1" lang="ko" sz="800">
                <a:solidFill>
                  <a:srgbClr val="242A44"/>
                </a:solidFill>
                <a:latin typeface="Noto Sans KR"/>
                <a:ea typeface="Noto Sans KR"/>
                <a:cs typeface="Noto Sans KR"/>
                <a:sym typeface="Noto Sans KR"/>
              </a:rPr>
              <a:t>JM ERP Solution</a:t>
            </a:r>
            <a:endParaRPr b="1" sz="800">
              <a:solidFill>
                <a:srgbClr val="242A44"/>
              </a:solidFill>
              <a:latin typeface="Noto Sans KR"/>
              <a:ea typeface="Noto Sans KR"/>
              <a:cs typeface="Noto Sans KR"/>
              <a:sym typeface="Noto Sans K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4F9"/>
        </a:solidFill>
      </p:bgPr>
    </p:bg>
    <p:spTree>
      <p:nvGrpSpPr>
        <p:cNvPr id="421" name="Shape 421"/>
        <p:cNvGrpSpPr/>
        <p:nvPr/>
      </p:nvGrpSpPr>
      <p:grpSpPr>
        <a:xfrm>
          <a:off x="0" y="0"/>
          <a:ext cx="0" cy="0"/>
          <a:chOff x="0" y="0"/>
          <a:chExt cx="0" cy="0"/>
        </a:xfrm>
      </p:grpSpPr>
      <p:pic>
        <p:nvPicPr>
          <p:cNvPr id="422" name="Google Shape;422;p32"/>
          <p:cNvPicPr preferRelativeResize="0"/>
          <p:nvPr/>
        </p:nvPicPr>
        <p:blipFill rotWithShape="1">
          <a:blip r:embed="rId3">
            <a:alphaModFix/>
          </a:blip>
          <a:srcRect b="0" l="0" r="0" t="0"/>
          <a:stretch/>
        </p:blipFill>
        <p:spPr>
          <a:xfrm>
            <a:off x="4443239" y="0"/>
            <a:ext cx="256379" cy="128256"/>
          </a:xfrm>
          <a:prstGeom prst="rect">
            <a:avLst/>
          </a:prstGeom>
          <a:noFill/>
          <a:ln>
            <a:noFill/>
          </a:ln>
        </p:spPr>
      </p:pic>
      <p:pic>
        <p:nvPicPr>
          <p:cNvPr id="423" name="Google Shape;423;p32"/>
          <p:cNvPicPr preferRelativeResize="0"/>
          <p:nvPr/>
        </p:nvPicPr>
        <p:blipFill rotWithShape="1">
          <a:blip r:embed="rId4">
            <a:alphaModFix/>
          </a:blip>
          <a:srcRect b="0" l="0" r="0" t="0"/>
          <a:stretch/>
        </p:blipFill>
        <p:spPr>
          <a:xfrm>
            <a:off x="3527610" y="4749279"/>
            <a:ext cx="1704824" cy="293191"/>
          </a:xfrm>
          <a:prstGeom prst="rect">
            <a:avLst/>
          </a:prstGeom>
          <a:noFill/>
          <a:ln>
            <a:noFill/>
          </a:ln>
        </p:spPr>
      </p:pic>
      <p:pic>
        <p:nvPicPr>
          <p:cNvPr id="424" name="Google Shape;424;p32"/>
          <p:cNvPicPr preferRelativeResize="0"/>
          <p:nvPr/>
        </p:nvPicPr>
        <p:blipFill rotWithShape="1">
          <a:blip r:embed="rId5">
            <a:alphaModFix/>
          </a:blip>
          <a:srcRect b="0" l="0" r="0" t="0"/>
          <a:stretch/>
        </p:blipFill>
        <p:spPr>
          <a:xfrm>
            <a:off x="7379407" y="4725470"/>
            <a:ext cx="1954952" cy="317000"/>
          </a:xfrm>
          <a:prstGeom prst="rect">
            <a:avLst/>
          </a:prstGeom>
          <a:noFill/>
          <a:ln>
            <a:noFill/>
          </a:ln>
        </p:spPr>
      </p:pic>
      <p:pic>
        <p:nvPicPr>
          <p:cNvPr id="425" name="Google Shape;425;p32"/>
          <p:cNvPicPr preferRelativeResize="0"/>
          <p:nvPr/>
        </p:nvPicPr>
        <p:blipFill rotWithShape="1">
          <a:blip r:embed="rId6">
            <a:alphaModFix/>
          </a:blip>
          <a:srcRect b="0" l="0" r="0" t="0"/>
          <a:stretch/>
        </p:blipFill>
        <p:spPr>
          <a:xfrm>
            <a:off x="364080" y="338122"/>
            <a:ext cx="2513357" cy="1150305"/>
          </a:xfrm>
          <a:prstGeom prst="rect">
            <a:avLst/>
          </a:prstGeom>
          <a:noFill/>
          <a:ln>
            <a:noFill/>
          </a:ln>
        </p:spPr>
      </p:pic>
      <p:pic>
        <p:nvPicPr>
          <p:cNvPr id="426" name="Google Shape;426;p32"/>
          <p:cNvPicPr preferRelativeResize="0"/>
          <p:nvPr/>
        </p:nvPicPr>
        <p:blipFill rotWithShape="1">
          <a:blip r:embed="rId7">
            <a:alphaModFix/>
          </a:blip>
          <a:srcRect b="0" l="0" r="0" t="0"/>
          <a:stretch/>
        </p:blipFill>
        <p:spPr>
          <a:xfrm>
            <a:off x="3798650" y="1025700"/>
            <a:ext cx="5345349" cy="4117800"/>
          </a:xfrm>
          <a:prstGeom prst="rect">
            <a:avLst/>
          </a:prstGeom>
          <a:solidFill>
            <a:srgbClr val="F2F2F2"/>
          </a:solidFill>
          <a:ln>
            <a:noFill/>
          </a:ln>
        </p:spPr>
      </p:pic>
      <p:sp>
        <p:nvSpPr>
          <p:cNvPr id="427" name="Google Shape;427;p32"/>
          <p:cNvSpPr txBox="1"/>
          <p:nvPr/>
        </p:nvSpPr>
        <p:spPr>
          <a:xfrm>
            <a:off x="152720" y="175368"/>
            <a:ext cx="2500200" cy="34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 sz="1600">
                <a:solidFill>
                  <a:srgbClr val="242A44"/>
                </a:solidFill>
                <a:latin typeface="Noto Sans KR"/>
                <a:ea typeface="Noto Sans KR"/>
                <a:cs typeface="Noto Sans KR"/>
                <a:sym typeface="Noto Sans KR"/>
              </a:rPr>
              <a:t>2. 프로젝트 설계</a:t>
            </a:r>
            <a:endParaRPr b="1" sz="1600">
              <a:solidFill>
                <a:srgbClr val="242A44"/>
              </a:solidFill>
              <a:latin typeface="Noto Sans KR"/>
              <a:ea typeface="Noto Sans KR"/>
              <a:cs typeface="Noto Sans KR"/>
              <a:sym typeface="Noto Sans KR"/>
            </a:endParaRPr>
          </a:p>
        </p:txBody>
      </p:sp>
      <p:sp>
        <p:nvSpPr>
          <p:cNvPr id="428" name="Google Shape;428;p32"/>
          <p:cNvSpPr txBox="1"/>
          <p:nvPr/>
        </p:nvSpPr>
        <p:spPr>
          <a:xfrm>
            <a:off x="102550" y="4709525"/>
            <a:ext cx="2091300" cy="34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800">
                <a:solidFill>
                  <a:srgbClr val="242A44"/>
                </a:solidFill>
                <a:latin typeface="Noto Sans KR"/>
                <a:ea typeface="Noto Sans KR"/>
                <a:cs typeface="Noto Sans KR"/>
                <a:sym typeface="Noto Sans KR"/>
              </a:rPr>
              <a:t>소비자 중심 </a:t>
            </a:r>
            <a:r>
              <a:rPr b="1" lang="ko" sz="800">
                <a:solidFill>
                  <a:srgbClr val="242A44"/>
                </a:solidFill>
                <a:latin typeface="Noto Sans KR"/>
                <a:ea typeface="Noto Sans KR"/>
                <a:cs typeface="Noto Sans KR"/>
                <a:sym typeface="Noto Sans KR"/>
              </a:rPr>
              <a:t>JM ERP Solution</a:t>
            </a:r>
            <a:endParaRPr b="1" sz="800">
              <a:solidFill>
                <a:srgbClr val="242A44"/>
              </a:solidFill>
              <a:latin typeface="Noto Sans KR"/>
              <a:ea typeface="Noto Sans KR"/>
              <a:cs typeface="Noto Sans KR"/>
              <a:sym typeface="Noto Sans KR"/>
            </a:endParaRPr>
          </a:p>
        </p:txBody>
      </p:sp>
      <p:grpSp>
        <p:nvGrpSpPr>
          <p:cNvPr id="429" name="Google Shape;429;p32"/>
          <p:cNvGrpSpPr/>
          <p:nvPr/>
        </p:nvGrpSpPr>
        <p:grpSpPr>
          <a:xfrm>
            <a:off x="259275" y="1217550"/>
            <a:ext cx="3377069" cy="1761129"/>
            <a:chOff x="6603018" y="4069922"/>
            <a:chExt cx="2743800" cy="915300"/>
          </a:xfrm>
        </p:grpSpPr>
        <p:sp>
          <p:nvSpPr>
            <p:cNvPr id="430" name="Google Shape;430;p32"/>
            <p:cNvSpPr/>
            <p:nvPr/>
          </p:nvSpPr>
          <p:spPr>
            <a:xfrm>
              <a:off x="6603018" y="4069922"/>
              <a:ext cx="2743800" cy="915300"/>
            </a:xfrm>
            <a:prstGeom prst="roundRect">
              <a:avLst>
                <a:gd fmla="val 16667" name="adj"/>
              </a:avLst>
            </a:prstGeom>
            <a:solidFill>
              <a:srgbClr val="FFFFFF"/>
            </a:solidFill>
            <a:ln cap="flat" cmpd="sng" w="19050">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500"/>
            </a:p>
          </p:txBody>
        </p:sp>
        <p:sp>
          <p:nvSpPr>
            <p:cNvPr id="431" name="Google Shape;431;p32"/>
            <p:cNvSpPr txBox="1"/>
            <p:nvPr/>
          </p:nvSpPr>
          <p:spPr>
            <a:xfrm>
              <a:off x="6622097" y="4126525"/>
              <a:ext cx="2636100" cy="7641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b="1" lang="ko" sz="1500">
                  <a:solidFill>
                    <a:srgbClr val="0B5394"/>
                  </a:solidFill>
                  <a:latin typeface="Noto Sans KR"/>
                  <a:ea typeface="Noto Sans KR"/>
                  <a:cs typeface="Noto Sans KR"/>
                  <a:sym typeface="Noto Sans KR"/>
                </a:rPr>
                <a:t>Flow chart</a:t>
              </a:r>
              <a:endParaRPr b="1" sz="400">
                <a:solidFill>
                  <a:srgbClr val="000000"/>
                </a:solidFill>
                <a:latin typeface="Noto Sans KR"/>
                <a:ea typeface="Noto Sans KR"/>
                <a:cs typeface="Noto Sans KR"/>
                <a:sym typeface="Noto Sans KR"/>
              </a:endParaRPr>
            </a:p>
            <a:p>
              <a:pPr indent="-298450" lvl="0" marL="457200" rtl="0" algn="l">
                <a:lnSpc>
                  <a:spcPct val="150000"/>
                </a:lnSpc>
                <a:spcBef>
                  <a:spcPts val="0"/>
                </a:spcBef>
                <a:spcAft>
                  <a:spcPts val="0"/>
                </a:spcAft>
                <a:buSzPts val="1100"/>
                <a:buFont typeface="Noto Sans KR"/>
                <a:buChar char="●"/>
              </a:pPr>
              <a:r>
                <a:rPr lang="ko" sz="1100">
                  <a:latin typeface="Noto Sans KR"/>
                  <a:ea typeface="Noto Sans KR"/>
                  <a:cs typeface="Noto Sans KR"/>
                  <a:sym typeface="Noto Sans KR"/>
                </a:rPr>
                <a:t>개발 프로세스의 효율화 도모</a:t>
              </a:r>
              <a:endParaRPr sz="1100">
                <a:latin typeface="Noto Sans KR"/>
                <a:ea typeface="Noto Sans KR"/>
                <a:cs typeface="Noto Sans KR"/>
                <a:sym typeface="Noto Sans KR"/>
              </a:endParaRPr>
            </a:p>
            <a:p>
              <a:pPr indent="-298450" lvl="0" marL="457200" rtl="0" algn="l">
                <a:lnSpc>
                  <a:spcPct val="150000"/>
                </a:lnSpc>
                <a:spcBef>
                  <a:spcPts val="0"/>
                </a:spcBef>
                <a:spcAft>
                  <a:spcPts val="0"/>
                </a:spcAft>
                <a:buSzPts val="1100"/>
                <a:buFont typeface="Noto Sans KR"/>
                <a:buChar char="●"/>
              </a:pPr>
              <a:r>
                <a:rPr lang="ko" sz="1100">
                  <a:latin typeface="Noto Sans KR"/>
                  <a:ea typeface="Noto Sans KR"/>
                  <a:cs typeface="Noto Sans KR"/>
                  <a:sym typeface="Noto Sans KR"/>
                </a:rPr>
                <a:t>부서간 연결 시스템, 협업 중시</a:t>
              </a:r>
              <a:endParaRPr sz="1100">
                <a:latin typeface="Noto Sans KR"/>
                <a:ea typeface="Noto Sans KR"/>
                <a:cs typeface="Noto Sans KR"/>
                <a:sym typeface="Noto Sans KR"/>
              </a:endParaRPr>
            </a:p>
            <a:p>
              <a:pPr indent="-298450" lvl="0" marL="457200" rtl="0" algn="l">
                <a:lnSpc>
                  <a:spcPct val="150000"/>
                </a:lnSpc>
                <a:spcBef>
                  <a:spcPts val="0"/>
                </a:spcBef>
                <a:spcAft>
                  <a:spcPts val="0"/>
                </a:spcAft>
                <a:buSzPts val="1100"/>
                <a:buFont typeface="Noto Sans KR"/>
                <a:buChar char="●"/>
              </a:pPr>
              <a:r>
                <a:rPr lang="ko" sz="1100">
                  <a:latin typeface="Noto Sans KR"/>
                  <a:ea typeface="Noto Sans KR"/>
                  <a:cs typeface="Noto Sans KR"/>
                  <a:sym typeface="Noto Sans KR"/>
                </a:rPr>
                <a:t>테스트 및 디버깅 과정에서 문제 식별 용이</a:t>
              </a:r>
              <a:endParaRPr sz="1100">
                <a:latin typeface="Noto Sans KR"/>
                <a:ea typeface="Noto Sans KR"/>
                <a:cs typeface="Noto Sans KR"/>
                <a:sym typeface="Noto Sans KR"/>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4F9"/>
        </a:solidFill>
      </p:bgPr>
    </p:bg>
    <p:spTree>
      <p:nvGrpSpPr>
        <p:cNvPr id="435" name="Shape 435"/>
        <p:cNvGrpSpPr/>
        <p:nvPr/>
      </p:nvGrpSpPr>
      <p:grpSpPr>
        <a:xfrm>
          <a:off x="0" y="0"/>
          <a:ext cx="0" cy="0"/>
          <a:chOff x="0" y="0"/>
          <a:chExt cx="0" cy="0"/>
        </a:xfrm>
      </p:grpSpPr>
      <p:pic>
        <p:nvPicPr>
          <p:cNvPr id="436" name="Google Shape;436;p33"/>
          <p:cNvPicPr preferRelativeResize="0"/>
          <p:nvPr/>
        </p:nvPicPr>
        <p:blipFill rotWithShape="1">
          <a:blip r:embed="rId3">
            <a:alphaModFix/>
          </a:blip>
          <a:srcRect b="0" l="0" r="0" t="0"/>
          <a:stretch/>
        </p:blipFill>
        <p:spPr>
          <a:xfrm>
            <a:off x="4443239" y="0"/>
            <a:ext cx="256379" cy="128256"/>
          </a:xfrm>
          <a:prstGeom prst="rect">
            <a:avLst/>
          </a:prstGeom>
          <a:noFill/>
          <a:ln>
            <a:noFill/>
          </a:ln>
        </p:spPr>
      </p:pic>
      <p:pic>
        <p:nvPicPr>
          <p:cNvPr id="437" name="Google Shape;437;p33"/>
          <p:cNvPicPr preferRelativeResize="0"/>
          <p:nvPr/>
        </p:nvPicPr>
        <p:blipFill rotWithShape="1">
          <a:blip r:embed="rId4">
            <a:alphaModFix/>
          </a:blip>
          <a:srcRect b="0" l="0" r="0" t="0"/>
          <a:stretch/>
        </p:blipFill>
        <p:spPr>
          <a:xfrm>
            <a:off x="3527610" y="4749279"/>
            <a:ext cx="1704824" cy="293191"/>
          </a:xfrm>
          <a:prstGeom prst="rect">
            <a:avLst/>
          </a:prstGeom>
          <a:noFill/>
          <a:ln>
            <a:noFill/>
          </a:ln>
        </p:spPr>
      </p:pic>
      <p:pic>
        <p:nvPicPr>
          <p:cNvPr id="438" name="Google Shape;438;p33"/>
          <p:cNvPicPr preferRelativeResize="0"/>
          <p:nvPr/>
        </p:nvPicPr>
        <p:blipFill rotWithShape="1">
          <a:blip r:embed="rId5">
            <a:alphaModFix/>
          </a:blip>
          <a:srcRect b="0" l="0" r="0" t="0"/>
          <a:stretch/>
        </p:blipFill>
        <p:spPr>
          <a:xfrm>
            <a:off x="368842" y="390503"/>
            <a:ext cx="3403867" cy="1112210"/>
          </a:xfrm>
          <a:prstGeom prst="rect">
            <a:avLst/>
          </a:prstGeom>
          <a:noFill/>
          <a:ln>
            <a:noFill/>
          </a:ln>
        </p:spPr>
      </p:pic>
      <p:pic>
        <p:nvPicPr>
          <p:cNvPr descr="대체 텍스트 노출" id="439" name="Google Shape;439;p33"/>
          <p:cNvPicPr preferRelativeResize="0"/>
          <p:nvPr/>
        </p:nvPicPr>
        <p:blipFill rotWithShape="1">
          <a:blip r:embed="rId6">
            <a:alphaModFix/>
          </a:blip>
          <a:srcRect b="0" l="0" r="0" t="0"/>
          <a:stretch/>
        </p:blipFill>
        <p:spPr>
          <a:xfrm>
            <a:off x="7124671" y="0"/>
            <a:ext cx="1046504" cy="1055845"/>
          </a:xfrm>
          <a:prstGeom prst="rect">
            <a:avLst/>
          </a:prstGeom>
          <a:noFill/>
          <a:ln>
            <a:noFill/>
          </a:ln>
        </p:spPr>
      </p:pic>
      <p:pic>
        <p:nvPicPr>
          <p:cNvPr id="440" name="Google Shape;440;p33"/>
          <p:cNvPicPr preferRelativeResize="0"/>
          <p:nvPr/>
        </p:nvPicPr>
        <p:blipFill rotWithShape="1">
          <a:blip r:embed="rId7">
            <a:alphaModFix/>
          </a:blip>
          <a:srcRect b="0" l="0" r="0" t="0"/>
          <a:stretch/>
        </p:blipFill>
        <p:spPr>
          <a:xfrm>
            <a:off x="5175500" y="29123"/>
            <a:ext cx="997590" cy="997590"/>
          </a:xfrm>
          <a:prstGeom prst="rect">
            <a:avLst/>
          </a:prstGeom>
          <a:noFill/>
          <a:ln>
            <a:noFill/>
          </a:ln>
        </p:spPr>
      </p:pic>
      <p:pic>
        <p:nvPicPr>
          <p:cNvPr id="441" name="Google Shape;441;p33"/>
          <p:cNvPicPr preferRelativeResize="0"/>
          <p:nvPr/>
        </p:nvPicPr>
        <p:blipFill rotWithShape="1">
          <a:blip r:embed="rId8">
            <a:alphaModFix/>
          </a:blip>
          <a:srcRect b="0" l="3523" r="3513" t="0"/>
          <a:stretch/>
        </p:blipFill>
        <p:spPr>
          <a:xfrm>
            <a:off x="8171170" y="21318"/>
            <a:ext cx="972838" cy="1055827"/>
          </a:xfrm>
          <a:prstGeom prst="rect">
            <a:avLst/>
          </a:prstGeom>
          <a:noFill/>
          <a:ln>
            <a:noFill/>
          </a:ln>
        </p:spPr>
      </p:pic>
      <p:pic>
        <p:nvPicPr>
          <p:cNvPr id="442" name="Google Shape;442;p33"/>
          <p:cNvPicPr preferRelativeResize="0"/>
          <p:nvPr/>
        </p:nvPicPr>
        <p:blipFill rotWithShape="1">
          <a:blip r:embed="rId9">
            <a:alphaModFix/>
          </a:blip>
          <a:srcRect b="0" l="0" r="0" t="0"/>
          <a:stretch/>
        </p:blipFill>
        <p:spPr>
          <a:xfrm>
            <a:off x="6173101" y="2"/>
            <a:ext cx="997588" cy="1006512"/>
          </a:xfrm>
          <a:prstGeom prst="rect">
            <a:avLst/>
          </a:prstGeom>
          <a:noFill/>
          <a:ln>
            <a:noFill/>
          </a:ln>
        </p:spPr>
      </p:pic>
      <p:pic>
        <p:nvPicPr>
          <p:cNvPr id="443" name="Google Shape;443;p33"/>
          <p:cNvPicPr preferRelativeResize="0"/>
          <p:nvPr/>
        </p:nvPicPr>
        <p:blipFill rotWithShape="1">
          <a:blip r:embed="rId10">
            <a:alphaModFix/>
          </a:blip>
          <a:srcRect b="0" l="8089" r="8081" t="0"/>
          <a:stretch/>
        </p:blipFill>
        <p:spPr>
          <a:xfrm>
            <a:off x="4180616" y="1026725"/>
            <a:ext cx="4963384" cy="4146926"/>
          </a:xfrm>
          <a:prstGeom prst="rect">
            <a:avLst/>
          </a:prstGeom>
          <a:solidFill>
            <a:srgbClr val="F2F2F2"/>
          </a:solidFill>
          <a:ln>
            <a:noFill/>
          </a:ln>
        </p:spPr>
      </p:pic>
      <p:sp>
        <p:nvSpPr>
          <p:cNvPr id="444" name="Google Shape;444;p33"/>
          <p:cNvSpPr txBox="1"/>
          <p:nvPr/>
        </p:nvSpPr>
        <p:spPr>
          <a:xfrm>
            <a:off x="152720" y="175368"/>
            <a:ext cx="2500200" cy="34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 sz="1600">
                <a:solidFill>
                  <a:srgbClr val="242A44"/>
                </a:solidFill>
                <a:latin typeface="Noto Sans KR"/>
                <a:ea typeface="Noto Sans KR"/>
                <a:cs typeface="Noto Sans KR"/>
                <a:sym typeface="Noto Sans KR"/>
              </a:rPr>
              <a:t>2. 프로젝트 설계</a:t>
            </a:r>
            <a:endParaRPr b="1" sz="1600">
              <a:solidFill>
                <a:srgbClr val="242A44"/>
              </a:solidFill>
              <a:latin typeface="Noto Sans KR"/>
              <a:ea typeface="Noto Sans KR"/>
              <a:cs typeface="Noto Sans KR"/>
              <a:sym typeface="Noto Sans KR"/>
            </a:endParaRPr>
          </a:p>
        </p:txBody>
      </p:sp>
      <p:sp>
        <p:nvSpPr>
          <p:cNvPr id="445" name="Google Shape;445;p33"/>
          <p:cNvSpPr txBox="1"/>
          <p:nvPr/>
        </p:nvSpPr>
        <p:spPr>
          <a:xfrm>
            <a:off x="102550" y="4709525"/>
            <a:ext cx="2091300" cy="34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800">
                <a:solidFill>
                  <a:srgbClr val="242A44"/>
                </a:solidFill>
                <a:latin typeface="Noto Sans KR"/>
                <a:ea typeface="Noto Sans KR"/>
                <a:cs typeface="Noto Sans KR"/>
                <a:sym typeface="Noto Sans KR"/>
              </a:rPr>
              <a:t>소비자 중심 </a:t>
            </a:r>
            <a:r>
              <a:rPr b="1" lang="ko" sz="800">
                <a:solidFill>
                  <a:srgbClr val="242A44"/>
                </a:solidFill>
                <a:latin typeface="Noto Sans KR"/>
                <a:ea typeface="Noto Sans KR"/>
                <a:cs typeface="Noto Sans KR"/>
                <a:sym typeface="Noto Sans KR"/>
              </a:rPr>
              <a:t>JM ERP Solution</a:t>
            </a:r>
            <a:endParaRPr b="1" sz="800">
              <a:solidFill>
                <a:srgbClr val="242A44"/>
              </a:solidFill>
              <a:latin typeface="Noto Sans KR"/>
              <a:ea typeface="Noto Sans KR"/>
              <a:cs typeface="Noto Sans KR"/>
              <a:sym typeface="Noto Sans KR"/>
            </a:endParaRPr>
          </a:p>
        </p:txBody>
      </p:sp>
      <p:grpSp>
        <p:nvGrpSpPr>
          <p:cNvPr id="446" name="Google Shape;446;p33"/>
          <p:cNvGrpSpPr/>
          <p:nvPr/>
        </p:nvGrpSpPr>
        <p:grpSpPr>
          <a:xfrm>
            <a:off x="411661" y="1217736"/>
            <a:ext cx="3377069" cy="1244442"/>
            <a:chOff x="6603018" y="4069922"/>
            <a:chExt cx="2743800" cy="915300"/>
          </a:xfrm>
        </p:grpSpPr>
        <p:sp>
          <p:nvSpPr>
            <p:cNvPr id="447" name="Google Shape;447;p33"/>
            <p:cNvSpPr/>
            <p:nvPr/>
          </p:nvSpPr>
          <p:spPr>
            <a:xfrm>
              <a:off x="6603018" y="4069922"/>
              <a:ext cx="2743800" cy="915300"/>
            </a:xfrm>
            <a:prstGeom prst="roundRect">
              <a:avLst>
                <a:gd fmla="val 16667" name="adj"/>
              </a:avLst>
            </a:prstGeom>
            <a:solidFill>
              <a:srgbClr val="FFFFFF"/>
            </a:solidFill>
            <a:ln cap="flat" cmpd="sng" w="19050">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500"/>
            </a:p>
          </p:txBody>
        </p:sp>
        <p:sp>
          <p:nvSpPr>
            <p:cNvPr id="448" name="Google Shape;448;p33"/>
            <p:cNvSpPr txBox="1"/>
            <p:nvPr/>
          </p:nvSpPr>
          <p:spPr>
            <a:xfrm>
              <a:off x="6622097" y="4126525"/>
              <a:ext cx="2636100" cy="7641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t/>
              </a:r>
              <a:endParaRPr b="1" sz="400">
                <a:solidFill>
                  <a:srgbClr val="000000"/>
                </a:solidFill>
                <a:latin typeface="Noto Sans KR"/>
                <a:ea typeface="Noto Sans KR"/>
                <a:cs typeface="Noto Sans KR"/>
                <a:sym typeface="Noto Sans KR"/>
              </a:endParaRPr>
            </a:p>
            <a:p>
              <a:pPr indent="-298450" lvl="0" marL="457200" rtl="0" algn="l">
                <a:lnSpc>
                  <a:spcPct val="150000"/>
                </a:lnSpc>
                <a:spcBef>
                  <a:spcPts val="0"/>
                </a:spcBef>
                <a:spcAft>
                  <a:spcPts val="0"/>
                </a:spcAft>
                <a:buSzPts val="1100"/>
                <a:buFont typeface="Noto Sans KR"/>
                <a:buChar char="●"/>
              </a:pPr>
              <a:r>
                <a:rPr lang="ko" sz="1100">
                  <a:latin typeface="Noto Sans KR"/>
                  <a:ea typeface="Noto Sans KR"/>
                  <a:cs typeface="Noto Sans KR"/>
                  <a:sym typeface="Noto Sans KR"/>
                </a:rPr>
                <a:t>약 400개의 NB 상품 구매 데이터 확보</a:t>
              </a:r>
              <a:endParaRPr sz="1100">
                <a:latin typeface="Noto Sans KR"/>
                <a:ea typeface="Noto Sans KR"/>
                <a:cs typeface="Noto Sans KR"/>
                <a:sym typeface="Noto Sans KR"/>
              </a:endParaRPr>
            </a:p>
            <a:p>
              <a:pPr indent="-298450" lvl="0" marL="457200" rtl="0" algn="l">
                <a:lnSpc>
                  <a:spcPct val="150000"/>
                </a:lnSpc>
                <a:spcBef>
                  <a:spcPts val="0"/>
                </a:spcBef>
                <a:spcAft>
                  <a:spcPts val="0"/>
                </a:spcAft>
                <a:buSzPts val="1100"/>
                <a:buFont typeface="Noto Sans KR"/>
                <a:buChar char="●"/>
              </a:pPr>
              <a:r>
                <a:rPr lang="ko" sz="1100">
                  <a:latin typeface="Noto Sans KR"/>
                  <a:ea typeface="Noto Sans KR"/>
                  <a:cs typeface="Noto Sans KR"/>
                  <a:sym typeface="Noto Sans KR"/>
                </a:rPr>
                <a:t>다양한 카테고리</a:t>
              </a:r>
              <a:endParaRPr sz="1100">
                <a:latin typeface="Noto Sans KR"/>
                <a:ea typeface="Noto Sans KR"/>
                <a:cs typeface="Noto Sans KR"/>
                <a:sym typeface="Noto Sans KR"/>
              </a:endParaRPr>
            </a:p>
            <a:p>
              <a:pPr indent="-298450" lvl="0" marL="457200" rtl="0" algn="l">
                <a:lnSpc>
                  <a:spcPct val="150000"/>
                </a:lnSpc>
                <a:spcBef>
                  <a:spcPts val="0"/>
                </a:spcBef>
                <a:spcAft>
                  <a:spcPts val="0"/>
                </a:spcAft>
                <a:buSzPts val="1100"/>
                <a:buFont typeface="Noto Sans KR"/>
                <a:buChar char="●"/>
              </a:pPr>
              <a:r>
                <a:rPr lang="ko" sz="1100">
                  <a:latin typeface="Noto Sans KR"/>
                  <a:ea typeface="Noto Sans KR"/>
                  <a:cs typeface="Noto Sans KR"/>
                  <a:sym typeface="Noto Sans KR"/>
                </a:rPr>
                <a:t>실제 판매 상품으로 구성</a:t>
              </a:r>
              <a:endParaRPr sz="1100">
                <a:latin typeface="Noto Sans KR"/>
                <a:ea typeface="Noto Sans KR"/>
                <a:cs typeface="Noto Sans KR"/>
                <a:sym typeface="Noto Sans KR"/>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4F9"/>
        </a:solidFill>
      </p:bgPr>
    </p:bg>
    <p:spTree>
      <p:nvGrpSpPr>
        <p:cNvPr id="452" name="Shape 452"/>
        <p:cNvGrpSpPr/>
        <p:nvPr/>
      </p:nvGrpSpPr>
      <p:grpSpPr>
        <a:xfrm>
          <a:off x="0" y="0"/>
          <a:ext cx="0" cy="0"/>
          <a:chOff x="0" y="0"/>
          <a:chExt cx="0" cy="0"/>
        </a:xfrm>
      </p:grpSpPr>
      <p:pic>
        <p:nvPicPr>
          <p:cNvPr id="453" name="Google Shape;453;p34"/>
          <p:cNvPicPr preferRelativeResize="0"/>
          <p:nvPr/>
        </p:nvPicPr>
        <p:blipFill rotWithShape="1">
          <a:blip r:embed="rId3">
            <a:alphaModFix/>
          </a:blip>
          <a:srcRect b="0" l="0" r="0" t="0"/>
          <a:stretch/>
        </p:blipFill>
        <p:spPr>
          <a:xfrm>
            <a:off x="4443239" y="0"/>
            <a:ext cx="256379" cy="128256"/>
          </a:xfrm>
          <a:prstGeom prst="rect">
            <a:avLst/>
          </a:prstGeom>
          <a:noFill/>
          <a:ln>
            <a:noFill/>
          </a:ln>
        </p:spPr>
      </p:pic>
      <p:pic>
        <p:nvPicPr>
          <p:cNvPr id="454" name="Google Shape;454;p34"/>
          <p:cNvPicPr preferRelativeResize="0"/>
          <p:nvPr/>
        </p:nvPicPr>
        <p:blipFill rotWithShape="1">
          <a:blip r:embed="rId4">
            <a:alphaModFix/>
          </a:blip>
          <a:srcRect b="0" l="0" r="0" t="0"/>
          <a:stretch/>
        </p:blipFill>
        <p:spPr>
          <a:xfrm>
            <a:off x="3527610" y="4749279"/>
            <a:ext cx="1704824" cy="293191"/>
          </a:xfrm>
          <a:prstGeom prst="rect">
            <a:avLst/>
          </a:prstGeom>
          <a:noFill/>
          <a:ln>
            <a:noFill/>
          </a:ln>
        </p:spPr>
      </p:pic>
      <p:pic>
        <p:nvPicPr>
          <p:cNvPr id="455" name="Google Shape;455;p34"/>
          <p:cNvPicPr preferRelativeResize="0"/>
          <p:nvPr/>
        </p:nvPicPr>
        <p:blipFill rotWithShape="1">
          <a:blip r:embed="rId5">
            <a:alphaModFix/>
          </a:blip>
          <a:srcRect b="0" l="0" r="0" t="0"/>
          <a:stretch/>
        </p:blipFill>
        <p:spPr>
          <a:xfrm>
            <a:off x="364080" y="390503"/>
            <a:ext cx="3437200" cy="1112210"/>
          </a:xfrm>
          <a:prstGeom prst="rect">
            <a:avLst/>
          </a:prstGeom>
          <a:noFill/>
          <a:ln>
            <a:noFill/>
          </a:ln>
        </p:spPr>
      </p:pic>
      <p:pic>
        <p:nvPicPr>
          <p:cNvPr id="456" name="Google Shape;456;p34"/>
          <p:cNvPicPr preferRelativeResize="0"/>
          <p:nvPr/>
        </p:nvPicPr>
        <p:blipFill>
          <a:blip r:embed="rId6">
            <a:alphaModFix/>
          </a:blip>
          <a:stretch>
            <a:fillRect/>
          </a:stretch>
        </p:blipFill>
        <p:spPr>
          <a:xfrm>
            <a:off x="801125" y="1142166"/>
            <a:ext cx="6877906" cy="3868822"/>
          </a:xfrm>
          <a:prstGeom prst="rect">
            <a:avLst/>
          </a:prstGeom>
          <a:noFill/>
          <a:ln>
            <a:noFill/>
          </a:ln>
        </p:spPr>
      </p:pic>
      <p:sp>
        <p:nvSpPr>
          <p:cNvPr id="457" name="Google Shape;457;p34"/>
          <p:cNvSpPr txBox="1"/>
          <p:nvPr/>
        </p:nvSpPr>
        <p:spPr>
          <a:xfrm>
            <a:off x="152720" y="175368"/>
            <a:ext cx="2500200" cy="34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 sz="1600">
                <a:solidFill>
                  <a:srgbClr val="242A44"/>
                </a:solidFill>
                <a:latin typeface="Noto Sans KR"/>
                <a:ea typeface="Noto Sans KR"/>
                <a:cs typeface="Noto Sans KR"/>
                <a:sym typeface="Noto Sans KR"/>
              </a:rPr>
              <a:t>2. 프로젝트 설계</a:t>
            </a:r>
            <a:endParaRPr b="1" sz="1600">
              <a:solidFill>
                <a:srgbClr val="242A44"/>
              </a:solidFill>
              <a:latin typeface="Noto Sans KR"/>
              <a:ea typeface="Noto Sans KR"/>
              <a:cs typeface="Noto Sans KR"/>
              <a:sym typeface="Noto Sans KR"/>
            </a:endParaRPr>
          </a:p>
        </p:txBody>
      </p:sp>
      <p:sp>
        <p:nvSpPr>
          <p:cNvPr id="458" name="Google Shape;458;p34"/>
          <p:cNvSpPr txBox="1"/>
          <p:nvPr/>
        </p:nvSpPr>
        <p:spPr>
          <a:xfrm>
            <a:off x="102550" y="4709525"/>
            <a:ext cx="2091300" cy="34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800">
                <a:solidFill>
                  <a:srgbClr val="242A44"/>
                </a:solidFill>
                <a:latin typeface="Noto Sans KR"/>
                <a:ea typeface="Noto Sans KR"/>
                <a:cs typeface="Noto Sans KR"/>
                <a:sym typeface="Noto Sans KR"/>
              </a:rPr>
              <a:t>소비자 중심 </a:t>
            </a:r>
            <a:r>
              <a:rPr b="1" lang="ko" sz="800">
                <a:solidFill>
                  <a:srgbClr val="242A44"/>
                </a:solidFill>
                <a:latin typeface="Noto Sans KR"/>
                <a:ea typeface="Noto Sans KR"/>
                <a:cs typeface="Noto Sans KR"/>
                <a:sym typeface="Noto Sans KR"/>
              </a:rPr>
              <a:t>JM ERP Solution</a:t>
            </a:r>
            <a:endParaRPr b="1" sz="800">
              <a:solidFill>
                <a:srgbClr val="242A44"/>
              </a:solidFill>
              <a:latin typeface="Noto Sans KR"/>
              <a:ea typeface="Noto Sans KR"/>
              <a:cs typeface="Noto Sans KR"/>
              <a:sym typeface="Noto Sans K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42A44"/>
        </a:solidFill>
      </p:bgPr>
    </p:bg>
    <p:spTree>
      <p:nvGrpSpPr>
        <p:cNvPr id="462" name="Shape 462"/>
        <p:cNvGrpSpPr/>
        <p:nvPr/>
      </p:nvGrpSpPr>
      <p:grpSpPr>
        <a:xfrm>
          <a:off x="0" y="0"/>
          <a:ext cx="0" cy="0"/>
          <a:chOff x="0" y="0"/>
          <a:chExt cx="0" cy="0"/>
        </a:xfrm>
      </p:grpSpPr>
      <p:pic>
        <p:nvPicPr>
          <p:cNvPr id="463" name="Google Shape;463;p35"/>
          <p:cNvPicPr preferRelativeResize="0"/>
          <p:nvPr/>
        </p:nvPicPr>
        <p:blipFill rotWithShape="1">
          <a:blip r:embed="rId3">
            <a:alphaModFix/>
          </a:blip>
          <a:srcRect b="0" l="0" r="0" t="0"/>
          <a:stretch/>
        </p:blipFill>
        <p:spPr>
          <a:xfrm>
            <a:off x="0" y="0"/>
            <a:ext cx="9142858" cy="5142857"/>
          </a:xfrm>
          <a:prstGeom prst="rect">
            <a:avLst/>
          </a:prstGeom>
          <a:noFill/>
          <a:ln>
            <a:noFill/>
          </a:ln>
        </p:spPr>
      </p:pic>
      <p:pic>
        <p:nvPicPr>
          <p:cNvPr id="464" name="Google Shape;464;p35"/>
          <p:cNvPicPr preferRelativeResize="0"/>
          <p:nvPr/>
        </p:nvPicPr>
        <p:blipFill rotWithShape="1">
          <a:blip r:embed="rId4">
            <a:alphaModFix/>
          </a:blip>
          <a:srcRect b="0" l="0" r="0" t="0"/>
          <a:stretch/>
        </p:blipFill>
        <p:spPr>
          <a:xfrm>
            <a:off x="4443239" y="0"/>
            <a:ext cx="256379" cy="128256"/>
          </a:xfrm>
          <a:prstGeom prst="rect">
            <a:avLst/>
          </a:prstGeom>
          <a:noFill/>
          <a:ln>
            <a:noFill/>
          </a:ln>
        </p:spPr>
      </p:pic>
      <p:grpSp>
        <p:nvGrpSpPr>
          <p:cNvPr id="465" name="Google Shape;465;p35"/>
          <p:cNvGrpSpPr/>
          <p:nvPr/>
        </p:nvGrpSpPr>
        <p:grpSpPr>
          <a:xfrm>
            <a:off x="1278925" y="1908275"/>
            <a:ext cx="6585000" cy="1326300"/>
            <a:chOff x="1279500" y="2163900"/>
            <a:chExt cx="6585000" cy="1326300"/>
          </a:xfrm>
        </p:grpSpPr>
        <p:sp>
          <p:nvSpPr>
            <p:cNvPr id="466" name="Google Shape;466;p35"/>
            <p:cNvSpPr txBox="1"/>
            <p:nvPr/>
          </p:nvSpPr>
          <p:spPr>
            <a:xfrm>
              <a:off x="1342497" y="2163900"/>
              <a:ext cx="6459000" cy="815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ko" sz="4100">
                  <a:solidFill>
                    <a:srgbClr val="F0660C"/>
                  </a:solidFill>
                  <a:latin typeface="Noto Sans KR"/>
                  <a:ea typeface="Noto Sans KR"/>
                  <a:cs typeface="Noto Sans KR"/>
                  <a:sym typeface="Noto Sans KR"/>
                </a:rPr>
                <a:t>3</a:t>
              </a:r>
              <a:r>
                <a:rPr b="1" lang="ko" sz="4100">
                  <a:solidFill>
                    <a:srgbClr val="F0660C"/>
                  </a:solidFill>
                  <a:latin typeface="Noto Sans KR"/>
                  <a:ea typeface="Noto Sans KR"/>
                  <a:cs typeface="Noto Sans KR"/>
                  <a:sym typeface="Noto Sans KR"/>
                </a:rPr>
                <a:t>. 프로젝트 개발</a:t>
              </a:r>
              <a:endParaRPr b="1" sz="4100">
                <a:solidFill>
                  <a:srgbClr val="F0660C"/>
                </a:solidFill>
                <a:latin typeface="Noto Sans KR"/>
                <a:ea typeface="Noto Sans KR"/>
                <a:cs typeface="Noto Sans KR"/>
                <a:sym typeface="Noto Sans KR"/>
              </a:endParaRPr>
            </a:p>
          </p:txBody>
        </p:sp>
        <p:sp>
          <p:nvSpPr>
            <p:cNvPr id="467" name="Google Shape;467;p35"/>
            <p:cNvSpPr txBox="1"/>
            <p:nvPr/>
          </p:nvSpPr>
          <p:spPr>
            <a:xfrm>
              <a:off x="1279500" y="2903400"/>
              <a:ext cx="6585000" cy="586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ko" sz="1500">
                  <a:solidFill>
                    <a:srgbClr val="F3F4F9"/>
                  </a:solidFill>
                </a:rPr>
                <a:t>세부 기능 소개</a:t>
              </a:r>
              <a:endParaRPr sz="1500">
                <a:solidFill>
                  <a:srgbClr val="F3F4F9"/>
                </a:solidFill>
              </a:endParaRPr>
            </a:p>
          </p:txBody>
        </p:sp>
      </p:grpSp>
      <p:sp>
        <p:nvSpPr>
          <p:cNvPr id="468" name="Google Shape;468;p35"/>
          <p:cNvSpPr txBox="1"/>
          <p:nvPr/>
        </p:nvSpPr>
        <p:spPr>
          <a:xfrm>
            <a:off x="102550" y="4717666"/>
            <a:ext cx="2091300" cy="34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800">
                <a:solidFill>
                  <a:srgbClr val="B7B7B7"/>
                </a:solidFill>
                <a:latin typeface="Noto Sans KR"/>
                <a:ea typeface="Noto Sans KR"/>
                <a:cs typeface="Noto Sans KR"/>
                <a:sym typeface="Noto Sans KR"/>
              </a:rPr>
              <a:t>소비자 중심 </a:t>
            </a:r>
            <a:r>
              <a:rPr b="1" lang="ko" sz="800">
                <a:solidFill>
                  <a:srgbClr val="B7B7B7"/>
                </a:solidFill>
                <a:latin typeface="Noto Sans KR"/>
                <a:ea typeface="Noto Sans KR"/>
                <a:cs typeface="Noto Sans KR"/>
                <a:sym typeface="Noto Sans KR"/>
              </a:rPr>
              <a:t>JM ERP Solution</a:t>
            </a:r>
            <a:endParaRPr b="1" sz="800">
              <a:solidFill>
                <a:srgbClr val="B7B7B7"/>
              </a:solidFill>
              <a:latin typeface="Noto Sans KR"/>
              <a:ea typeface="Noto Sans KR"/>
              <a:cs typeface="Noto Sans KR"/>
              <a:sym typeface="Noto Sans K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4F9"/>
        </a:solidFill>
      </p:bgPr>
    </p:bg>
    <p:spTree>
      <p:nvGrpSpPr>
        <p:cNvPr id="472" name="Shape 472"/>
        <p:cNvGrpSpPr/>
        <p:nvPr/>
      </p:nvGrpSpPr>
      <p:grpSpPr>
        <a:xfrm>
          <a:off x="0" y="0"/>
          <a:ext cx="0" cy="0"/>
          <a:chOff x="0" y="0"/>
          <a:chExt cx="0" cy="0"/>
        </a:xfrm>
      </p:grpSpPr>
      <p:pic>
        <p:nvPicPr>
          <p:cNvPr id="473" name="Google Shape;473;p36"/>
          <p:cNvPicPr preferRelativeResize="0"/>
          <p:nvPr/>
        </p:nvPicPr>
        <p:blipFill rotWithShape="1">
          <a:blip r:embed="rId3">
            <a:alphaModFix/>
          </a:blip>
          <a:srcRect b="0" l="0" r="0" t="0"/>
          <a:stretch/>
        </p:blipFill>
        <p:spPr>
          <a:xfrm>
            <a:off x="4443239" y="0"/>
            <a:ext cx="256379" cy="128256"/>
          </a:xfrm>
          <a:prstGeom prst="rect">
            <a:avLst/>
          </a:prstGeom>
          <a:noFill/>
          <a:ln>
            <a:noFill/>
          </a:ln>
        </p:spPr>
      </p:pic>
      <p:pic>
        <p:nvPicPr>
          <p:cNvPr id="474" name="Google Shape;474;p36"/>
          <p:cNvPicPr preferRelativeResize="0"/>
          <p:nvPr/>
        </p:nvPicPr>
        <p:blipFill rotWithShape="1">
          <a:blip r:embed="rId4">
            <a:alphaModFix/>
          </a:blip>
          <a:srcRect b="0" l="0" r="0" t="0"/>
          <a:stretch/>
        </p:blipFill>
        <p:spPr>
          <a:xfrm>
            <a:off x="364080" y="390503"/>
            <a:ext cx="3332285" cy="1112210"/>
          </a:xfrm>
          <a:prstGeom prst="rect">
            <a:avLst/>
          </a:prstGeom>
          <a:noFill/>
          <a:ln>
            <a:noFill/>
          </a:ln>
        </p:spPr>
      </p:pic>
      <p:sp>
        <p:nvSpPr>
          <p:cNvPr id="475" name="Google Shape;475;p36"/>
          <p:cNvSpPr/>
          <p:nvPr/>
        </p:nvSpPr>
        <p:spPr>
          <a:xfrm>
            <a:off x="1913993" y="2303413"/>
            <a:ext cx="5076900" cy="2117400"/>
          </a:xfrm>
          <a:prstGeom prst="roundRect">
            <a:avLst>
              <a:gd fmla="val 0" name="adj"/>
            </a:avLst>
          </a:prstGeom>
          <a:solidFill>
            <a:srgbClr val="FFFFFF"/>
          </a:solidFill>
          <a:ln cap="flat" cmpd="sng" w="28575">
            <a:solidFill>
              <a:srgbClr val="EB494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76" name="Google Shape;476;p36"/>
          <p:cNvSpPr/>
          <p:nvPr/>
        </p:nvSpPr>
        <p:spPr>
          <a:xfrm>
            <a:off x="1911125" y="1710500"/>
            <a:ext cx="5076900" cy="389100"/>
          </a:xfrm>
          <a:prstGeom prst="roundRect">
            <a:avLst>
              <a:gd fmla="val 50000" name="adj"/>
            </a:avLst>
          </a:prstGeom>
          <a:solidFill>
            <a:srgbClr val="EB494B"/>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Font typeface="Arial"/>
              <a:buNone/>
            </a:pPr>
            <a:r>
              <a:rPr b="1" lang="ko" sz="1800">
                <a:solidFill>
                  <a:srgbClr val="FFFFFF"/>
                </a:solidFill>
                <a:latin typeface="Noto Sans KR"/>
                <a:ea typeface="Noto Sans KR"/>
                <a:cs typeface="Noto Sans KR"/>
                <a:sym typeface="Noto Sans KR"/>
              </a:rPr>
              <a:t>CRUD 구현 </a:t>
            </a:r>
            <a:endParaRPr b="1" sz="1700">
              <a:solidFill>
                <a:srgbClr val="FFFFFF"/>
              </a:solidFill>
              <a:latin typeface="Noto Sans KR"/>
              <a:ea typeface="Noto Sans KR"/>
              <a:cs typeface="Noto Sans KR"/>
              <a:sym typeface="Noto Sans KR"/>
            </a:endParaRPr>
          </a:p>
        </p:txBody>
      </p:sp>
      <p:sp>
        <p:nvSpPr>
          <p:cNvPr id="477" name="Google Shape;477;p36"/>
          <p:cNvSpPr txBox="1"/>
          <p:nvPr/>
        </p:nvSpPr>
        <p:spPr>
          <a:xfrm>
            <a:off x="1914000" y="2578625"/>
            <a:ext cx="5076900" cy="14550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ko" sz="1800">
                <a:solidFill>
                  <a:srgbClr val="000000"/>
                </a:solidFill>
                <a:latin typeface="Noto Sans KR"/>
                <a:ea typeface="Noto Sans KR"/>
                <a:cs typeface="Noto Sans KR"/>
                <a:sym typeface="Noto Sans KR"/>
              </a:rPr>
              <a:t>모든 프로그램의 기본적인 기능인</a:t>
            </a:r>
            <a:endParaRPr b="1" sz="1800">
              <a:solidFill>
                <a:srgbClr val="000000"/>
              </a:solidFill>
              <a:latin typeface="Noto Sans KR"/>
              <a:ea typeface="Noto Sans KR"/>
              <a:cs typeface="Noto Sans KR"/>
              <a:sym typeface="Noto Sans KR"/>
            </a:endParaRPr>
          </a:p>
          <a:p>
            <a:pPr indent="0" lvl="0" marL="0" rtl="0" algn="ctr">
              <a:lnSpc>
                <a:spcPct val="115000"/>
              </a:lnSpc>
              <a:spcBef>
                <a:spcPts val="0"/>
              </a:spcBef>
              <a:spcAft>
                <a:spcPts val="0"/>
              </a:spcAft>
              <a:buNone/>
            </a:pPr>
            <a:r>
              <a:rPr b="1" lang="ko" sz="1800">
                <a:solidFill>
                  <a:srgbClr val="000000"/>
                </a:solidFill>
                <a:latin typeface="Noto Sans KR"/>
                <a:ea typeface="Noto Sans KR"/>
                <a:cs typeface="Noto Sans KR"/>
                <a:sym typeface="Noto Sans KR"/>
              </a:rPr>
              <a:t>CRUD를 먼저 구현한 후</a:t>
            </a:r>
            <a:endParaRPr b="1" sz="1800">
              <a:solidFill>
                <a:srgbClr val="000000"/>
              </a:solidFill>
              <a:latin typeface="Noto Sans KR"/>
              <a:ea typeface="Noto Sans KR"/>
              <a:cs typeface="Noto Sans KR"/>
              <a:sym typeface="Noto Sans KR"/>
            </a:endParaRPr>
          </a:p>
          <a:p>
            <a:pPr indent="0" lvl="0" marL="0" rtl="0" algn="ctr">
              <a:lnSpc>
                <a:spcPct val="115000"/>
              </a:lnSpc>
              <a:spcBef>
                <a:spcPts val="0"/>
              </a:spcBef>
              <a:spcAft>
                <a:spcPts val="0"/>
              </a:spcAft>
              <a:buNone/>
            </a:pPr>
            <a:r>
              <a:rPr b="1" lang="ko" sz="1800">
                <a:solidFill>
                  <a:srgbClr val="000000"/>
                </a:solidFill>
                <a:latin typeface="Noto Sans KR"/>
                <a:ea typeface="Noto Sans KR"/>
                <a:cs typeface="Noto Sans KR"/>
                <a:sym typeface="Noto Sans KR"/>
              </a:rPr>
              <a:t>회의를 통해 세부 기능으로 확장</a:t>
            </a:r>
            <a:endParaRPr b="1" sz="1800">
              <a:solidFill>
                <a:srgbClr val="000000"/>
              </a:solidFill>
              <a:latin typeface="Noto Sans KR"/>
              <a:ea typeface="Noto Sans KR"/>
              <a:cs typeface="Noto Sans KR"/>
              <a:sym typeface="Noto Sans KR"/>
            </a:endParaRPr>
          </a:p>
        </p:txBody>
      </p:sp>
      <p:sp>
        <p:nvSpPr>
          <p:cNvPr id="478" name="Google Shape;478;p36"/>
          <p:cNvSpPr txBox="1"/>
          <p:nvPr/>
        </p:nvSpPr>
        <p:spPr>
          <a:xfrm>
            <a:off x="152720" y="175368"/>
            <a:ext cx="2500200" cy="34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 sz="1600">
                <a:solidFill>
                  <a:srgbClr val="242A44"/>
                </a:solidFill>
                <a:latin typeface="Noto Sans KR"/>
                <a:ea typeface="Noto Sans KR"/>
                <a:cs typeface="Noto Sans KR"/>
                <a:sym typeface="Noto Sans KR"/>
              </a:rPr>
              <a:t>3. 프로젝트 개발</a:t>
            </a:r>
            <a:endParaRPr b="1" sz="1600">
              <a:solidFill>
                <a:srgbClr val="242A44"/>
              </a:solidFill>
              <a:latin typeface="Noto Sans KR"/>
              <a:ea typeface="Noto Sans KR"/>
              <a:cs typeface="Noto Sans KR"/>
              <a:sym typeface="Noto Sans KR"/>
            </a:endParaRPr>
          </a:p>
        </p:txBody>
      </p:sp>
      <p:sp>
        <p:nvSpPr>
          <p:cNvPr id="479" name="Google Shape;479;p36"/>
          <p:cNvSpPr txBox="1"/>
          <p:nvPr/>
        </p:nvSpPr>
        <p:spPr>
          <a:xfrm>
            <a:off x="102550" y="4709525"/>
            <a:ext cx="2091300" cy="34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800">
                <a:solidFill>
                  <a:srgbClr val="242A44"/>
                </a:solidFill>
                <a:latin typeface="Noto Sans KR"/>
                <a:ea typeface="Noto Sans KR"/>
                <a:cs typeface="Noto Sans KR"/>
                <a:sym typeface="Noto Sans KR"/>
              </a:rPr>
              <a:t>소비자 중심 </a:t>
            </a:r>
            <a:r>
              <a:rPr b="1" lang="ko" sz="800">
                <a:solidFill>
                  <a:srgbClr val="242A44"/>
                </a:solidFill>
                <a:latin typeface="Noto Sans KR"/>
                <a:ea typeface="Noto Sans KR"/>
                <a:cs typeface="Noto Sans KR"/>
                <a:sym typeface="Noto Sans KR"/>
              </a:rPr>
              <a:t>JM ERP Solution</a:t>
            </a:r>
            <a:endParaRPr b="1" sz="800">
              <a:solidFill>
                <a:srgbClr val="242A44"/>
              </a:solidFill>
              <a:latin typeface="Noto Sans KR"/>
              <a:ea typeface="Noto Sans KR"/>
              <a:cs typeface="Noto Sans KR"/>
              <a:sym typeface="Noto Sans K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4F9"/>
        </a:solidFill>
      </p:bgPr>
    </p:bg>
    <p:spTree>
      <p:nvGrpSpPr>
        <p:cNvPr id="483" name="Shape 483"/>
        <p:cNvGrpSpPr/>
        <p:nvPr/>
      </p:nvGrpSpPr>
      <p:grpSpPr>
        <a:xfrm>
          <a:off x="0" y="0"/>
          <a:ext cx="0" cy="0"/>
          <a:chOff x="0" y="0"/>
          <a:chExt cx="0" cy="0"/>
        </a:xfrm>
      </p:grpSpPr>
      <p:pic>
        <p:nvPicPr>
          <p:cNvPr id="484" name="Google Shape;484;p37"/>
          <p:cNvPicPr preferRelativeResize="0"/>
          <p:nvPr/>
        </p:nvPicPr>
        <p:blipFill rotWithShape="1">
          <a:blip r:embed="rId3">
            <a:alphaModFix/>
          </a:blip>
          <a:srcRect b="0" l="0" r="0" t="0"/>
          <a:stretch/>
        </p:blipFill>
        <p:spPr>
          <a:xfrm>
            <a:off x="4443239" y="0"/>
            <a:ext cx="256379" cy="128256"/>
          </a:xfrm>
          <a:prstGeom prst="rect">
            <a:avLst/>
          </a:prstGeom>
          <a:noFill/>
          <a:ln>
            <a:noFill/>
          </a:ln>
        </p:spPr>
      </p:pic>
      <p:pic>
        <p:nvPicPr>
          <p:cNvPr id="485" name="Google Shape;485;p37"/>
          <p:cNvPicPr preferRelativeResize="0"/>
          <p:nvPr/>
        </p:nvPicPr>
        <p:blipFill rotWithShape="1">
          <a:blip r:embed="rId4">
            <a:alphaModFix/>
          </a:blip>
          <a:srcRect b="0" l="0" r="0" t="0"/>
          <a:stretch/>
        </p:blipFill>
        <p:spPr>
          <a:xfrm>
            <a:off x="364080" y="390503"/>
            <a:ext cx="3332285" cy="1112210"/>
          </a:xfrm>
          <a:prstGeom prst="rect">
            <a:avLst/>
          </a:prstGeom>
          <a:noFill/>
          <a:ln>
            <a:noFill/>
          </a:ln>
        </p:spPr>
      </p:pic>
      <p:grpSp>
        <p:nvGrpSpPr>
          <p:cNvPr id="486" name="Google Shape;486;p37"/>
          <p:cNvGrpSpPr/>
          <p:nvPr/>
        </p:nvGrpSpPr>
        <p:grpSpPr>
          <a:xfrm>
            <a:off x="3606977" y="1272062"/>
            <a:ext cx="1978075" cy="1887937"/>
            <a:chOff x="570850" y="1459275"/>
            <a:chExt cx="1153800" cy="1496700"/>
          </a:xfrm>
        </p:grpSpPr>
        <p:sp>
          <p:nvSpPr>
            <p:cNvPr id="487" name="Google Shape;487;p37"/>
            <p:cNvSpPr/>
            <p:nvPr/>
          </p:nvSpPr>
          <p:spPr>
            <a:xfrm>
              <a:off x="570850" y="1459275"/>
              <a:ext cx="1153800" cy="343200"/>
            </a:xfrm>
            <a:prstGeom prst="roundRect">
              <a:avLst>
                <a:gd fmla="val 16667" name="adj"/>
              </a:avLst>
            </a:prstGeom>
            <a:solidFill>
              <a:srgbClr val="EB494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ko" sz="1700">
                  <a:solidFill>
                    <a:srgbClr val="FFFFFF"/>
                  </a:solidFill>
                  <a:latin typeface="Noto Sans KR"/>
                  <a:ea typeface="Noto Sans KR"/>
                  <a:cs typeface="Noto Sans KR"/>
                  <a:sym typeface="Noto Sans KR"/>
                </a:rPr>
                <a:t>회원가입</a:t>
              </a:r>
              <a:endParaRPr b="1" sz="1700">
                <a:solidFill>
                  <a:srgbClr val="FFFFFF"/>
                </a:solidFill>
                <a:latin typeface="Noto Sans KR"/>
                <a:ea typeface="Noto Sans KR"/>
                <a:cs typeface="Noto Sans KR"/>
                <a:sym typeface="Noto Sans KR"/>
              </a:endParaRPr>
            </a:p>
          </p:txBody>
        </p:sp>
        <p:sp>
          <p:nvSpPr>
            <p:cNvPr id="488" name="Google Shape;488;p37"/>
            <p:cNvSpPr txBox="1"/>
            <p:nvPr/>
          </p:nvSpPr>
          <p:spPr>
            <a:xfrm>
              <a:off x="570850" y="1802475"/>
              <a:ext cx="1153800" cy="11535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Noto Sans KR"/>
                <a:buAutoNum type="arabicPeriod"/>
              </a:pPr>
              <a:r>
                <a:rPr lang="ko">
                  <a:latin typeface="Noto Sans KR"/>
                  <a:ea typeface="Noto Sans KR"/>
                  <a:cs typeface="Noto Sans KR"/>
                  <a:sym typeface="Noto Sans KR"/>
                </a:rPr>
                <a:t>ID, PW 등록</a:t>
              </a:r>
              <a:endParaRPr>
                <a:latin typeface="Noto Sans KR"/>
                <a:ea typeface="Noto Sans KR"/>
                <a:cs typeface="Noto Sans KR"/>
                <a:sym typeface="Noto Sans KR"/>
              </a:endParaRPr>
            </a:p>
            <a:p>
              <a:pPr indent="-317500" lvl="0" marL="457200" rtl="0" algn="l">
                <a:spcBef>
                  <a:spcPts val="0"/>
                </a:spcBef>
                <a:spcAft>
                  <a:spcPts val="0"/>
                </a:spcAft>
                <a:buSzPts val="1400"/>
                <a:buFont typeface="Noto Sans KR"/>
                <a:buAutoNum type="arabicPeriod"/>
              </a:pPr>
              <a:r>
                <a:rPr lang="ko">
                  <a:latin typeface="Noto Sans KR"/>
                  <a:ea typeface="Noto Sans KR"/>
                  <a:cs typeface="Noto Sans KR"/>
                  <a:sym typeface="Noto Sans KR"/>
                </a:rPr>
                <a:t>부서별 권한설정</a:t>
              </a:r>
              <a:endParaRPr>
                <a:latin typeface="Noto Sans KR"/>
                <a:ea typeface="Noto Sans KR"/>
                <a:cs typeface="Noto Sans KR"/>
                <a:sym typeface="Noto Sans KR"/>
              </a:endParaRPr>
            </a:p>
            <a:p>
              <a:pPr indent="0" lvl="0" marL="0" rtl="0" algn="ctr">
                <a:spcBef>
                  <a:spcPts val="0"/>
                </a:spcBef>
                <a:spcAft>
                  <a:spcPts val="0"/>
                </a:spcAft>
                <a:buNone/>
              </a:pPr>
              <a:r>
                <a:t/>
              </a:r>
              <a:endParaRPr>
                <a:latin typeface="Noto Sans KR"/>
                <a:ea typeface="Noto Sans KR"/>
                <a:cs typeface="Noto Sans KR"/>
                <a:sym typeface="Noto Sans KR"/>
              </a:endParaRPr>
            </a:p>
          </p:txBody>
        </p:sp>
      </p:grpSp>
      <p:grpSp>
        <p:nvGrpSpPr>
          <p:cNvPr id="489" name="Google Shape;489;p37"/>
          <p:cNvGrpSpPr/>
          <p:nvPr/>
        </p:nvGrpSpPr>
        <p:grpSpPr>
          <a:xfrm>
            <a:off x="1354788" y="2993150"/>
            <a:ext cx="1978200" cy="1887922"/>
            <a:chOff x="1808163" y="3133725"/>
            <a:chExt cx="1978200" cy="1887922"/>
          </a:xfrm>
        </p:grpSpPr>
        <p:sp>
          <p:nvSpPr>
            <p:cNvPr id="490" name="Google Shape;490;p37"/>
            <p:cNvSpPr/>
            <p:nvPr/>
          </p:nvSpPr>
          <p:spPr>
            <a:xfrm>
              <a:off x="1808163" y="3133725"/>
              <a:ext cx="1978200" cy="432900"/>
            </a:xfrm>
            <a:prstGeom prst="roundRect">
              <a:avLst>
                <a:gd fmla="val 16667" name="adj"/>
              </a:avLst>
            </a:prstGeom>
            <a:solidFill>
              <a:srgbClr val="EB494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ko" sz="1700">
                  <a:solidFill>
                    <a:srgbClr val="FFFFFF"/>
                  </a:solidFill>
                  <a:latin typeface="Noto Sans KR"/>
                  <a:ea typeface="Noto Sans KR"/>
                  <a:cs typeface="Noto Sans KR"/>
                  <a:sym typeface="Noto Sans KR"/>
                </a:rPr>
                <a:t>편지쓰기</a:t>
              </a:r>
              <a:endParaRPr b="1" sz="1700">
                <a:solidFill>
                  <a:srgbClr val="FFFFFF"/>
                </a:solidFill>
                <a:latin typeface="Noto Sans KR"/>
                <a:ea typeface="Noto Sans KR"/>
                <a:cs typeface="Noto Sans KR"/>
                <a:sym typeface="Noto Sans KR"/>
              </a:endParaRPr>
            </a:p>
          </p:txBody>
        </p:sp>
        <p:sp>
          <p:nvSpPr>
            <p:cNvPr id="491" name="Google Shape;491;p37"/>
            <p:cNvSpPr txBox="1"/>
            <p:nvPr/>
          </p:nvSpPr>
          <p:spPr>
            <a:xfrm>
              <a:off x="1808163" y="3566647"/>
              <a:ext cx="1978200" cy="14550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Noto Sans KR"/>
                <a:buAutoNum type="arabicPeriod"/>
              </a:pPr>
              <a:r>
                <a:rPr lang="ko">
                  <a:latin typeface="Noto Sans KR"/>
                  <a:ea typeface="Noto Sans KR"/>
                  <a:cs typeface="Noto Sans KR"/>
                  <a:sym typeface="Noto Sans KR"/>
                </a:rPr>
                <a:t>수신인 사원번호 입력</a:t>
              </a:r>
              <a:endParaRPr>
                <a:latin typeface="Noto Sans KR"/>
                <a:ea typeface="Noto Sans KR"/>
                <a:cs typeface="Noto Sans KR"/>
                <a:sym typeface="Noto Sans KR"/>
              </a:endParaRPr>
            </a:p>
            <a:p>
              <a:pPr indent="-317500" lvl="0" marL="457200" rtl="0" algn="l">
                <a:spcBef>
                  <a:spcPts val="0"/>
                </a:spcBef>
                <a:spcAft>
                  <a:spcPts val="0"/>
                </a:spcAft>
                <a:buSzPts val="1400"/>
                <a:buFont typeface="Noto Sans KR"/>
                <a:buAutoNum type="arabicPeriod"/>
              </a:pPr>
              <a:r>
                <a:rPr lang="ko">
                  <a:latin typeface="Noto Sans KR"/>
                  <a:ea typeface="Noto Sans KR"/>
                  <a:cs typeface="Noto Sans KR"/>
                  <a:sym typeface="Noto Sans KR"/>
                </a:rPr>
                <a:t>편지 송수신</a:t>
              </a:r>
              <a:endParaRPr>
                <a:latin typeface="Noto Sans KR"/>
                <a:ea typeface="Noto Sans KR"/>
                <a:cs typeface="Noto Sans KR"/>
                <a:sym typeface="Noto Sans KR"/>
              </a:endParaRPr>
            </a:p>
            <a:p>
              <a:pPr indent="-317500" lvl="0" marL="457200" rtl="0" algn="l">
                <a:spcBef>
                  <a:spcPts val="0"/>
                </a:spcBef>
                <a:spcAft>
                  <a:spcPts val="0"/>
                </a:spcAft>
                <a:buSzPts val="1400"/>
                <a:buFont typeface="Noto Sans KR"/>
                <a:buAutoNum type="arabicPeriod"/>
              </a:pPr>
              <a:r>
                <a:rPr lang="ko">
                  <a:latin typeface="Noto Sans KR"/>
                  <a:ea typeface="Noto Sans KR"/>
                  <a:cs typeface="Noto Sans KR"/>
                  <a:sym typeface="Noto Sans KR"/>
                </a:rPr>
                <a:t>편지 목록</a:t>
              </a:r>
              <a:endParaRPr>
                <a:latin typeface="Noto Sans KR"/>
                <a:ea typeface="Noto Sans KR"/>
                <a:cs typeface="Noto Sans KR"/>
                <a:sym typeface="Noto Sans KR"/>
              </a:endParaRPr>
            </a:p>
          </p:txBody>
        </p:sp>
      </p:grpSp>
      <p:grpSp>
        <p:nvGrpSpPr>
          <p:cNvPr id="492" name="Google Shape;492;p37"/>
          <p:cNvGrpSpPr/>
          <p:nvPr/>
        </p:nvGrpSpPr>
        <p:grpSpPr>
          <a:xfrm>
            <a:off x="3561600" y="2993150"/>
            <a:ext cx="1978200" cy="1887922"/>
            <a:chOff x="3495450" y="3133725"/>
            <a:chExt cx="1978200" cy="1887922"/>
          </a:xfrm>
        </p:grpSpPr>
        <p:sp>
          <p:nvSpPr>
            <p:cNvPr id="493" name="Google Shape;493;p37"/>
            <p:cNvSpPr/>
            <p:nvPr/>
          </p:nvSpPr>
          <p:spPr>
            <a:xfrm>
              <a:off x="3495450" y="3133725"/>
              <a:ext cx="1978200" cy="432900"/>
            </a:xfrm>
            <a:prstGeom prst="roundRect">
              <a:avLst>
                <a:gd fmla="val 16667" name="adj"/>
              </a:avLst>
            </a:prstGeom>
            <a:solidFill>
              <a:srgbClr val="EB494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ko" sz="1700">
                  <a:solidFill>
                    <a:srgbClr val="FFFFFF"/>
                  </a:solidFill>
                  <a:latin typeface="Noto Sans KR"/>
                  <a:ea typeface="Noto Sans KR"/>
                  <a:cs typeface="Noto Sans KR"/>
                  <a:sym typeface="Noto Sans KR"/>
                </a:rPr>
                <a:t>게시판</a:t>
              </a:r>
              <a:endParaRPr b="1" sz="1700">
                <a:solidFill>
                  <a:srgbClr val="FFFFFF"/>
                </a:solidFill>
                <a:latin typeface="Noto Sans KR"/>
                <a:ea typeface="Noto Sans KR"/>
                <a:cs typeface="Noto Sans KR"/>
                <a:sym typeface="Noto Sans KR"/>
              </a:endParaRPr>
            </a:p>
          </p:txBody>
        </p:sp>
        <p:sp>
          <p:nvSpPr>
            <p:cNvPr id="494" name="Google Shape;494;p37"/>
            <p:cNvSpPr txBox="1"/>
            <p:nvPr/>
          </p:nvSpPr>
          <p:spPr>
            <a:xfrm>
              <a:off x="3495450" y="3566647"/>
              <a:ext cx="1978200" cy="14550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Noto Sans KR"/>
                <a:buAutoNum type="arabicPeriod"/>
              </a:pPr>
              <a:r>
                <a:rPr lang="ko">
                  <a:latin typeface="Noto Sans KR"/>
                  <a:ea typeface="Noto Sans KR"/>
                  <a:cs typeface="Noto Sans KR"/>
                  <a:sym typeface="Noto Sans KR"/>
                </a:rPr>
                <a:t>게시글 등록</a:t>
              </a:r>
              <a:endParaRPr>
                <a:latin typeface="Noto Sans KR"/>
                <a:ea typeface="Noto Sans KR"/>
                <a:cs typeface="Noto Sans KR"/>
                <a:sym typeface="Noto Sans KR"/>
              </a:endParaRPr>
            </a:p>
            <a:p>
              <a:pPr indent="-317500" lvl="0" marL="457200" rtl="0" algn="l">
                <a:spcBef>
                  <a:spcPts val="0"/>
                </a:spcBef>
                <a:spcAft>
                  <a:spcPts val="0"/>
                </a:spcAft>
                <a:buSzPts val="1400"/>
                <a:buFont typeface="Noto Sans KR"/>
                <a:buAutoNum type="arabicPeriod"/>
              </a:pPr>
              <a:r>
                <a:rPr lang="ko">
                  <a:latin typeface="Noto Sans KR"/>
                  <a:ea typeface="Noto Sans KR"/>
                  <a:cs typeface="Noto Sans KR"/>
                  <a:sym typeface="Noto Sans KR"/>
                </a:rPr>
                <a:t>모든 사원에게 전체 공유됨</a:t>
              </a:r>
              <a:endParaRPr>
                <a:latin typeface="Noto Sans KR"/>
                <a:ea typeface="Noto Sans KR"/>
                <a:cs typeface="Noto Sans KR"/>
                <a:sym typeface="Noto Sans KR"/>
              </a:endParaRPr>
            </a:p>
            <a:p>
              <a:pPr indent="-317500" lvl="0" marL="457200" rtl="0" algn="l">
                <a:spcBef>
                  <a:spcPts val="0"/>
                </a:spcBef>
                <a:spcAft>
                  <a:spcPts val="0"/>
                </a:spcAft>
                <a:buSzPts val="1400"/>
                <a:buFont typeface="Noto Sans KR"/>
                <a:buAutoNum type="arabicPeriod"/>
              </a:pPr>
              <a:r>
                <a:rPr lang="ko">
                  <a:latin typeface="Noto Sans KR"/>
                  <a:ea typeface="Noto Sans KR"/>
                  <a:cs typeface="Noto Sans KR"/>
                  <a:sym typeface="Noto Sans KR"/>
                </a:rPr>
                <a:t>결재상신</a:t>
              </a:r>
              <a:endParaRPr>
                <a:latin typeface="Noto Sans KR"/>
                <a:ea typeface="Noto Sans KR"/>
                <a:cs typeface="Noto Sans KR"/>
                <a:sym typeface="Noto Sans KR"/>
              </a:endParaRPr>
            </a:p>
            <a:p>
              <a:pPr indent="0" lvl="0" marL="0" rtl="0" algn="l">
                <a:spcBef>
                  <a:spcPts val="0"/>
                </a:spcBef>
                <a:spcAft>
                  <a:spcPts val="0"/>
                </a:spcAft>
                <a:buNone/>
              </a:pPr>
              <a:r>
                <a:t/>
              </a:r>
              <a:endParaRPr>
                <a:latin typeface="Noto Sans KR"/>
                <a:ea typeface="Noto Sans KR"/>
                <a:cs typeface="Noto Sans KR"/>
                <a:sym typeface="Noto Sans KR"/>
              </a:endParaRPr>
            </a:p>
          </p:txBody>
        </p:sp>
      </p:grpSp>
      <p:grpSp>
        <p:nvGrpSpPr>
          <p:cNvPr id="495" name="Google Shape;495;p37"/>
          <p:cNvGrpSpPr/>
          <p:nvPr/>
        </p:nvGrpSpPr>
        <p:grpSpPr>
          <a:xfrm>
            <a:off x="5774252" y="2993169"/>
            <a:ext cx="1978078" cy="1887921"/>
            <a:chOff x="5447094" y="3133725"/>
            <a:chExt cx="1542000" cy="1887921"/>
          </a:xfrm>
        </p:grpSpPr>
        <p:sp>
          <p:nvSpPr>
            <p:cNvPr id="496" name="Google Shape;496;p37"/>
            <p:cNvSpPr/>
            <p:nvPr/>
          </p:nvSpPr>
          <p:spPr>
            <a:xfrm>
              <a:off x="5447094" y="3133725"/>
              <a:ext cx="1542000" cy="432900"/>
            </a:xfrm>
            <a:prstGeom prst="roundRect">
              <a:avLst>
                <a:gd fmla="val 16667" name="adj"/>
              </a:avLst>
            </a:prstGeom>
            <a:solidFill>
              <a:srgbClr val="EB494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ko" sz="1700">
                  <a:solidFill>
                    <a:srgbClr val="FFFFFF"/>
                  </a:solidFill>
                  <a:latin typeface="Noto Sans KR"/>
                  <a:ea typeface="Noto Sans KR"/>
                  <a:cs typeface="Noto Sans KR"/>
                  <a:sym typeface="Noto Sans KR"/>
                </a:rPr>
                <a:t>관리자모드</a:t>
              </a:r>
              <a:endParaRPr b="1" sz="1700">
                <a:solidFill>
                  <a:srgbClr val="FFFFFF"/>
                </a:solidFill>
                <a:latin typeface="Noto Sans KR"/>
                <a:ea typeface="Noto Sans KR"/>
                <a:cs typeface="Noto Sans KR"/>
                <a:sym typeface="Noto Sans KR"/>
              </a:endParaRPr>
            </a:p>
          </p:txBody>
        </p:sp>
        <p:sp>
          <p:nvSpPr>
            <p:cNvPr id="497" name="Google Shape;497;p37"/>
            <p:cNvSpPr txBox="1"/>
            <p:nvPr/>
          </p:nvSpPr>
          <p:spPr>
            <a:xfrm>
              <a:off x="5447094" y="3566646"/>
              <a:ext cx="1542000" cy="14550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Noto Sans KR"/>
                <a:buAutoNum type="arabicPeriod"/>
              </a:pPr>
              <a:r>
                <a:rPr lang="ko">
                  <a:latin typeface="Noto Sans KR"/>
                  <a:ea typeface="Noto Sans KR"/>
                  <a:cs typeface="Noto Sans KR"/>
                  <a:sym typeface="Noto Sans KR"/>
                </a:rPr>
                <a:t>부서별 권한에 관계 없이</a:t>
              </a:r>
              <a:endParaRPr>
                <a:latin typeface="Noto Sans KR"/>
                <a:ea typeface="Noto Sans KR"/>
                <a:cs typeface="Noto Sans KR"/>
                <a:sym typeface="Noto Sans KR"/>
              </a:endParaRPr>
            </a:p>
            <a:p>
              <a:pPr indent="0" lvl="0" marL="457200" rtl="0" algn="l">
                <a:spcBef>
                  <a:spcPts val="0"/>
                </a:spcBef>
                <a:spcAft>
                  <a:spcPts val="0"/>
                </a:spcAft>
                <a:buNone/>
              </a:pPr>
              <a:r>
                <a:rPr lang="ko">
                  <a:latin typeface="Noto Sans KR"/>
                  <a:ea typeface="Noto Sans KR"/>
                  <a:cs typeface="Noto Sans KR"/>
                  <a:sym typeface="Noto Sans KR"/>
                </a:rPr>
                <a:t>모든 부서 기능 이용</a:t>
              </a:r>
              <a:endParaRPr>
                <a:latin typeface="Noto Sans KR"/>
                <a:ea typeface="Noto Sans KR"/>
                <a:cs typeface="Noto Sans KR"/>
                <a:sym typeface="Noto Sans KR"/>
              </a:endParaRPr>
            </a:p>
          </p:txBody>
        </p:sp>
      </p:grpSp>
      <p:grpSp>
        <p:nvGrpSpPr>
          <p:cNvPr id="498" name="Google Shape;498;p37"/>
          <p:cNvGrpSpPr/>
          <p:nvPr/>
        </p:nvGrpSpPr>
        <p:grpSpPr>
          <a:xfrm>
            <a:off x="1354864" y="1272050"/>
            <a:ext cx="1978075" cy="1887937"/>
            <a:chOff x="532091" y="1459285"/>
            <a:chExt cx="1153800" cy="1496700"/>
          </a:xfrm>
        </p:grpSpPr>
        <p:sp>
          <p:nvSpPr>
            <p:cNvPr id="499" name="Google Shape;499;p37"/>
            <p:cNvSpPr/>
            <p:nvPr/>
          </p:nvSpPr>
          <p:spPr>
            <a:xfrm>
              <a:off x="532091" y="1459285"/>
              <a:ext cx="1153800" cy="343200"/>
            </a:xfrm>
            <a:prstGeom prst="roundRect">
              <a:avLst>
                <a:gd fmla="val 16667" name="adj"/>
              </a:avLst>
            </a:prstGeom>
            <a:solidFill>
              <a:srgbClr val="EB494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ko" sz="1700">
                  <a:solidFill>
                    <a:srgbClr val="FFFFFF"/>
                  </a:solidFill>
                  <a:latin typeface="Noto Sans KR"/>
                  <a:ea typeface="Noto Sans KR"/>
                  <a:cs typeface="Noto Sans KR"/>
                  <a:sym typeface="Noto Sans KR"/>
                </a:rPr>
                <a:t>로그인/아웃</a:t>
              </a:r>
              <a:endParaRPr b="1" sz="1700">
                <a:solidFill>
                  <a:srgbClr val="FFFFFF"/>
                </a:solidFill>
                <a:latin typeface="Noto Sans KR"/>
                <a:ea typeface="Noto Sans KR"/>
                <a:cs typeface="Noto Sans KR"/>
                <a:sym typeface="Noto Sans KR"/>
              </a:endParaRPr>
            </a:p>
          </p:txBody>
        </p:sp>
        <p:sp>
          <p:nvSpPr>
            <p:cNvPr id="500" name="Google Shape;500;p37"/>
            <p:cNvSpPr txBox="1"/>
            <p:nvPr/>
          </p:nvSpPr>
          <p:spPr>
            <a:xfrm>
              <a:off x="532091" y="1802485"/>
              <a:ext cx="1153800" cy="1153500"/>
            </a:xfrm>
            <a:prstGeom prst="rect">
              <a:avLst/>
            </a:prstGeom>
            <a:noFill/>
            <a:ln>
              <a:noFill/>
            </a:ln>
          </p:spPr>
          <p:txBody>
            <a:bodyPr anchorCtr="0" anchor="t" bIns="91425" lIns="91425" spcFirstLastPara="1" rIns="91425" wrap="square" tIns="91425">
              <a:noAutofit/>
            </a:bodyPr>
            <a:lstStyle/>
            <a:p>
              <a:pPr indent="-311150" lvl="0" marL="457200" rtl="0" algn="l">
                <a:spcBef>
                  <a:spcPts val="0"/>
                </a:spcBef>
                <a:spcAft>
                  <a:spcPts val="0"/>
                </a:spcAft>
                <a:buSzPts val="1300"/>
                <a:buFont typeface="Noto Sans KR"/>
                <a:buAutoNum type="arabicPeriod"/>
              </a:pPr>
              <a:r>
                <a:rPr lang="ko" sz="1300">
                  <a:latin typeface="Noto Sans KR"/>
                  <a:ea typeface="Noto Sans KR"/>
                  <a:cs typeface="Noto Sans KR"/>
                  <a:sym typeface="Noto Sans KR"/>
                </a:rPr>
                <a:t>ID, PW 입력</a:t>
              </a:r>
              <a:endParaRPr sz="1300">
                <a:latin typeface="Noto Sans KR"/>
                <a:ea typeface="Noto Sans KR"/>
                <a:cs typeface="Noto Sans KR"/>
                <a:sym typeface="Noto Sans KR"/>
              </a:endParaRPr>
            </a:p>
            <a:p>
              <a:pPr indent="-311150" lvl="0" marL="457200" rtl="0" algn="l">
                <a:spcBef>
                  <a:spcPts val="0"/>
                </a:spcBef>
                <a:spcAft>
                  <a:spcPts val="0"/>
                </a:spcAft>
                <a:buSzPts val="1300"/>
                <a:buFont typeface="Noto Sans KR"/>
                <a:buAutoNum type="arabicPeriod"/>
              </a:pPr>
              <a:r>
                <a:rPr lang="ko" sz="1300">
                  <a:latin typeface="Noto Sans KR"/>
                  <a:ea typeface="Noto Sans KR"/>
                  <a:cs typeface="Noto Sans KR"/>
                  <a:sym typeface="Noto Sans KR"/>
                </a:rPr>
                <a:t>로그인 ↔️ 로그아웃 버튼 변경</a:t>
              </a:r>
              <a:endParaRPr sz="1300">
                <a:latin typeface="Noto Sans KR"/>
                <a:ea typeface="Noto Sans KR"/>
                <a:cs typeface="Noto Sans KR"/>
                <a:sym typeface="Noto Sans KR"/>
              </a:endParaRPr>
            </a:p>
            <a:p>
              <a:pPr indent="-311150" lvl="0" marL="457200" rtl="0" algn="l">
                <a:spcBef>
                  <a:spcPts val="0"/>
                </a:spcBef>
                <a:spcAft>
                  <a:spcPts val="0"/>
                </a:spcAft>
                <a:buSzPts val="1300"/>
                <a:buFont typeface="Noto Sans KR"/>
                <a:buAutoNum type="arabicPeriod"/>
              </a:pPr>
              <a:r>
                <a:rPr lang="ko" sz="1300">
                  <a:latin typeface="Noto Sans KR"/>
                  <a:ea typeface="Noto Sans KR"/>
                  <a:cs typeface="Noto Sans KR"/>
                  <a:sym typeface="Noto Sans KR"/>
                </a:rPr>
                <a:t>3번 오류 시</a:t>
              </a:r>
              <a:endParaRPr sz="1300">
                <a:latin typeface="Noto Sans KR"/>
                <a:ea typeface="Noto Sans KR"/>
                <a:cs typeface="Noto Sans KR"/>
                <a:sym typeface="Noto Sans KR"/>
              </a:endParaRPr>
            </a:p>
            <a:p>
              <a:pPr indent="0" lvl="0" marL="457200" rtl="0" algn="l">
                <a:spcBef>
                  <a:spcPts val="0"/>
                </a:spcBef>
                <a:spcAft>
                  <a:spcPts val="0"/>
                </a:spcAft>
                <a:buNone/>
              </a:pPr>
              <a:r>
                <a:rPr lang="ko" sz="1300">
                  <a:latin typeface="Noto Sans KR"/>
                  <a:ea typeface="Noto Sans KR"/>
                  <a:cs typeface="Noto Sans KR"/>
                  <a:sym typeface="Noto Sans KR"/>
                </a:rPr>
                <a:t>경고 문구</a:t>
              </a:r>
              <a:endParaRPr sz="1300">
                <a:latin typeface="Noto Sans KR"/>
                <a:ea typeface="Noto Sans KR"/>
                <a:cs typeface="Noto Sans KR"/>
                <a:sym typeface="Noto Sans KR"/>
              </a:endParaRPr>
            </a:p>
          </p:txBody>
        </p:sp>
      </p:grpSp>
      <p:grpSp>
        <p:nvGrpSpPr>
          <p:cNvPr id="501" name="Google Shape;501;p37"/>
          <p:cNvGrpSpPr/>
          <p:nvPr/>
        </p:nvGrpSpPr>
        <p:grpSpPr>
          <a:xfrm>
            <a:off x="5763903" y="1272062"/>
            <a:ext cx="1978075" cy="1887937"/>
            <a:chOff x="570850" y="1459275"/>
            <a:chExt cx="1153800" cy="1496700"/>
          </a:xfrm>
        </p:grpSpPr>
        <p:sp>
          <p:nvSpPr>
            <p:cNvPr id="502" name="Google Shape;502;p37"/>
            <p:cNvSpPr/>
            <p:nvPr/>
          </p:nvSpPr>
          <p:spPr>
            <a:xfrm>
              <a:off x="570850" y="1459275"/>
              <a:ext cx="1153800" cy="343200"/>
            </a:xfrm>
            <a:prstGeom prst="roundRect">
              <a:avLst>
                <a:gd fmla="val 16667" name="adj"/>
              </a:avLst>
            </a:prstGeom>
            <a:solidFill>
              <a:srgbClr val="EB494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ko" sz="1700">
                  <a:solidFill>
                    <a:srgbClr val="FFFFFF"/>
                  </a:solidFill>
                  <a:latin typeface="Noto Sans KR"/>
                  <a:ea typeface="Noto Sans KR"/>
                  <a:cs typeface="Noto Sans KR"/>
                  <a:sym typeface="Noto Sans KR"/>
                </a:rPr>
                <a:t>캘린더</a:t>
              </a:r>
              <a:endParaRPr b="1" sz="1700">
                <a:solidFill>
                  <a:srgbClr val="FFFFFF"/>
                </a:solidFill>
                <a:latin typeface="Noto Sans KR"/>
                <a:ea typeface="Noto Sans KR"/>
                <a:cs typeface="Noto Sans KR"/>
                <a:sym typeface="Noto Sans KR"/>
              </a:endParaRPr>
            </a:p>
          </p:txBody>
        </p:sp>
        <p:sp>
          <p:nvSpPr>
            <p:cNvPr id="503" name="Google Shape;503;p37"/>
            <p:cNvSpPr txBox="1"/>
            <p:nvPr/>
          </p:nvSpPr>
          <p:spPr>
            <a:xfrm>
              <a:off x="570850" y="1802475"/>
              <a:ext cx="1153800" cy="11535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Noto Sans KR"/>
                <a:buAutoNum type="arabicPeriod"/>
              </a:pPr>
              <a:r>
                <a:rPr lang="ko">
                  <a:latin typeface="Noto Sans KR"/>
                  <a:ea typeface="Noto Sans KR"/>
                  <a:cs typeface="Noto Sans KR"/>
                  <a:sym typeface="Noto Sans KR"/>
                </a:rPr>
                <a:t>구글 캘린더 연동</a:t>
              </a:r>
              <a:endParaRPr>
                <a:latin typeface="Noto Sans KR"/>
                <a:ea typeface="Noto Sans KR"/>
                <a:cs typeface="Noto Sans KR"/>
                <a:sym typeface="Noto Sans KR"/>
              </a:endParaRPr>
            </a:p>
            <a:p>
              <a:pPr indent="-317500" lvl="0" marL="457200" rtl="0" algn="l">
                <a:spcBef>
                  <a:spcPts val="0"/>
                </a:spcBef>
                <a:spcAft>
                  <a:spcPts val="0"/>
                </a:spcAft>
                <a:buSzPts val="1400"/>
                <a:buFont typeface="Noto Sans KR"/>
                <a:buAutoNum type="arabicPeriod"/>
              </a:pPr>
              <a:r>
                <a:rPr lang="ko">
                  <a:latin typeface="Noto Sans KR"/>
                  <a:ea typeface="Noto Sans KR"/>
                  <a:cs typeface="Noto Sans KR"/>
                  <a:sym typeface="Noto Sans KR"/>
                </a:rPr>
                <a:t>당일 업무 안내</a:t>
              </a:r>
              <a:endParaRPr>
                <a:latin typeface="Noto Sans KR"/>
                <a:ea typeface="Noto Sans KR"/>
                <a:cs typeface="Noto Sans KR"/>
                <a:sym typeface="Noto Sans KR"/>
              </a:endParaRPr>
            </a:p>
            <a:p>
              <a:pPr indent="-317500" lvl="0" marL="457200" rtl="0" algn="l">
                <a:spcBef>
                  <a:spcPts val="0"/>
                </a:spcBef>
                <a:spcAft>
                  <a:spcPts val="0"/>
                </a:spcAft>
                <a:buSzPts val="1400"/>
                <a:buFont typeface="Noto Sans KR"/>
                <a:buAutoNum type="arabicPeriod"/>
              </a:pPr>
              <a:r>
                <a:rPr lang="ko">
                  <a:latin typeface="Noto Sans KR"/>
                  <a:ea typeface="Noto Sans KR"/>
                  <a:cs typeface="Noto Sans KR"/>
                  <a:sym typeface="Noto Sans KR"/>
                </a:rPr>
                <a:t>업무 등록</a:t>
              </a:r>
              <a:endParaRPr>
                <a:latin typeface="Noto Sans KR"/>
                <a:ea typeface="Noto Sans KR"/>
                <a:cs typeface="Noto Sans KR"/>
                <a:sym typeface="Noto Sans KR"/>
              </a:endParaRPr>
            </a:p>
            <a:p>
              <a:pPr indent="-317500" lvl="0" marL="457200" rtl="0" algn="l">
                <a:spcBef>
                  <a:spcPts val="0"/>
                </a:spcBef>
                <a:spcAft>
                  <a:spcPts val="0"/>
                </a:spcAft>
                <a:buSzPts val="1400"/>
                <a:buFont typeface="Noto Sans KR"/>
                <a:buAutoNum type="arabicPeriod"/>
              </a:pPr>
              <a:r>
                <a:rPr lang="ko">
                  <a:latin typeface="Noto Sans KR"/>
                  <a:ea typeface="Noto Sans KR"/>
                  <a:cs typeface="Noto Sans KR"/>
                  <a:sym typeface="Noto Sans KR"/>
                </a:rPr>
                <a:t>날씨 정보</a:t>
              </a:r>
              <a:endParaRPr>
                <a:latin typeface="Noto Sans KR"/>
                <a:ea typeface="Noto Sans KR"/>
                <a:cs typeface="Noto Sans KR"/>
                <a:sym typeface="Noto Sans KR"/>
              </a:endParaRPr>
            </a:p>
          </p:txBody>
        </p:sp>
      </p:grpSp>
      <p:sp>
        <p:nvSpPr>
          <p:cNvPr id="504" name="Google Shape;504;p37"/>
          <p:cNvSpPr txBox="1"/>
          <p:nvPr/>
        </p:nvSpPr>
        <p:spPr>
          <a:xfrm>
            <a:off x="152720" y="175368"/>
            <a:ext cx="2500200" cy="34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 sz="1600">
                <a:solidFill>
                  <a:srgbClr val="242A44"/>
                </a:solidFill>
                <a:latin typeface="Noto Sans KR"/>
                <a:ea typeface="Noto Sans KR"/>
                <a:cs typeface="Noto Sans KR"/>
                <a:sym typeface="Noto Sans KR"/>
              </a:rPr>
              <a:t>3. 프로젝트 개발</a:t>
            </a:r>
            <a:endParaRPr b="1" sz="1600">
              <a:solidFill>
                <a:srgbClr val="242A44"/>
              </a:solidFill>
              <a:latin typeface="Noto Sans KR"/>
              <a:ea typeface="Noto Sans KR"/>
              <a:cs typeface="Noto Sans KR"/>
              <a:sym typeface="Noto Sans KR"/>
            </a:endParaRPr>
          </a:p>
        </p:txBody>
      </p:sp>
      <p:sp>
        <p:nvSpPr>
          <p:cNvPr id="505" name="Google Shape;505;p37"/>
          <p:cNvSpPr txBox="1"/>
          <p:nvPr/>
        </p:nvSpPr>
        <p:spPr>
          <a:xfrm>
            <a:off x="102550" y="4709525"/>
            <a:ext cx="2091300" cy="34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800">
                <a:solidFill>
                  <a:srgbClr val="242A44"/>
                </a:solidFill>
                <a:latin typeface="Noto Sans KR"/>
                <a:ea typeface="Noto Sans KR"/>
                <a:cs typeface="Noto Sans KR"/>
                <a:sym typeface="Noto Sans KR"/>
              </a:rPr>
              <a:t>소비자 중심 </a:t>
            </a:r>
            <a:r>
              <a:rPr b="1" lang="ko" sz="800">
                <a:solidFill>
                  <a:srgbClr val="242A44"/>
                </a:solidFill>
                <a:latin typeface="Noto Sans KR"/>
                <a:ea typeface="Noto Sans KR"/>
                <a:cs typeface="Noto Sans KR"/>
                <a:sym typeface="Noto Sans KR"/>
              </a:rPr>
              <a:t>JM ERP Solution</a:t>
            </a:r>
            <a:endParaRPr b="1" sz="800">
              <a:solidFill>
                <a:srgbClr val="242A44"/>
              </a:solidFill>
              <a:latin typeface="Noto Sans KR"/>
              <a:ea typeface="Noto Sans KR"/>
              <a:cs typeface="Noto Sans KR"/>
              <a:sym typeface="Noto Sans K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4F9"/>
        </a:solidFill>
      </p:bgPr>
    </p:bg>
    <p:spTree>
      <p:nvGrpSpPr>
        <p:cNvPr id="509" name="Shape 509"/>
        <p:cNvGrpSpPr/>
        <p:nvPr/>
      </p:nvGrpSpPr>
      <p:grpSpPr>
        <a:xfrm>
          <a:off x="0" y="0"/>
          <a:ext cx="0" cy="0"/>
          <a:chOff x="0" y="0"/>
          <a:chExt cx="0" cy="0"/>
        </a:xfrm>
      </p:grpSpPr>
      <p:pic>
        <p:nvPicPr>
          <p:cNvPr id="510" name="Google Shape;510;p38"/>
          <p:cNvPicPr preferRelativeResize="0"/>
          <p:nvPr/>
        </p:nvPicPr>
        <p:blipFill rotWithShape="1">
          <a:blip r:embed="rId3">
            <a:alphaModFix/>
          </a:blip>
          <a:srcRect b="0" l="0" r="0" t="0"/>
          <a:stretch/>
        </p:blipFill>
        <p:spPr>
          <a:xfrm>
            <a:off x="4443239" y="0"/>
            <a:ext cx="256379" cy="128256"/>
          </a:xfrm>
          <a:prstGeom prst="rect">
            <a:avLst/>
          </a:prstGeom>
          <a:noFill/>
          <a:ln>
            <a:noFill/>
          </a:ln>
        </p:spPr>
      </p:pic>
      <p:pic>
        <p:nvPicPr>
          <p:cNvPr id="511" name="Google Shape;511;p38"/>
          <p:cNvPicPr preferRelativeResize="0"/>
          <p:nvPr/>
        </p:nvPicPr>
        <p:blipFill rotWithShape="1">
          <a:blip r:embed="rId4">
            <a:alphaModFix/>
          </a:blip>
          <a:srcRect b="0" l="0" r="0" t="0"/>
          <a:stretch/>
        </p:blipFill>
        <p:spPr>
          <a:xfrm>
            <a:off x="364080" y="346374"/>
            <a:ext cx="4242394" cy="1254119"/>
          </a:xfrm>
          <a:prstGeom prst="rect">
            <a:avLst/>
          </a:prstGeom>
          <a:noFill/>
          <a:ln>
            <a:noFill/>
          </a:ln>
        </p:spPr>
      </p:pic>
      <p:grpSp>
        <p:nvGrpSpPr>
          <p:cNvPr id="512" name="Google Shape;512;p38"/>
          <p:cNvGrpSpPr/>
          <p:nvPr/>
        </p:nvGrpSpPr>
        <p:grpSpPr>
          <a:xfrm>
            <a:off x="165506" y="1272050"/>
            <a:ext cx="3104516" cy="2033340"/>
            <a:chOff x="-161655" y="1459285"/>
            <a:chExt cx="1810847" cy="1611971"/>
          </a:xfrm>
        </p:grpSpPr>
        <p:sp>
          <p:nvSpPr>
            <p:cNvPr id="513" name="Google Shape;513;p38"/>
            <p:cNvSpPr/>
            <p:nvPr/>
          </p:nvSpPr>
          <p:spPr>
            <a:xfrm>
              <a:off x="-117208" y="1459285"/>
              <a:ext cx="1766400" cy="343200"/>
            </a:xfrm>
            <a:prstGeom prst="roundRect">
              <a:avLst>
                <a:gd fmla="val 16667" name="adj"/>
              </a:avLst>
            </a:prstGeom>
            <a:solidFill>
              <a:srgbClr val="EB494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ko" sz="1700">
                  <a:solidFill>
                    <a:srgbClr val="FFFFFF"/>
                  </a:solidFill>
                  <a:latin typeface="Noto Sans KR"/>
                  <a:ea typeface="Noto Sans KR"/>
                  <a:cs typeface="Noto Sans KR"/>
                  <a:sym typeface="Noto Sans KR"/>
                </a:rPr>
                <a:t>1. 상품관리</a:t>
              </a:r>
              <a:endParaRPr b="1" sz="1700">
                <a:solidFill>
                  <a:srgbClr val="FFFFFF"/>
                </a:solidFill>
                <a:latin typeface="Noto Sans KR"/>
                <a:ea typeface="Noto Sans KR"/>
                <a:cs typeface="Noto Sans KR"/>
                <a:sym typeface="Noto Sans KR"/>
              </a:endParaRPr>
            </a:p>
          </p:txBody>
        </p:sp>
        <p:sp>
          <p:nvSpPr>
            <p:cNvPr id="514" name="Google Shape;514;p38"/>
            <p:cNvSpPr txBox="1"/>
            <p:nvPr/>
          </p:nvSpPr>
          <p:spPr>
            <a:xfrm>
              <a:off x="-161655" y="1917756"/>
              <a:ext cx="1766400" cy="11535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Clr>
                  <a:srgbClr val="000000"/>
                </a:buClr>
                <a:buSzPts val="1600"/>
                <a:buFont typeface="Noto Sans KR"/>
                <a:buChar char="●"/>
              </a:pPr>
              <a:r>
                <a:rPr lang="ko" sz="1600">
                  <a:solidFill>
                    <a:srgbClr val="000000"/>
                  </a:solidFill>
                  <a:latin typeface="Noto Sans KR"/>
                  <a:ea typeface="Noto Sans KR"/>
                  <a:cs typeface="Noto Sans KR"/>
                  <a:sym typeface="Noto Sans KR"/>
                </a:rPr>
                <a:t>여러 데이터 선택하여</a:t>
              </a:r>
              <a:endParaRPr sz="1600">
                <a:solidFill>
                  <a:srgbClr val="000000"/>
                </a:solidFill>
                <a:latin typeface="Noto Sans KR"/>
                <a:ea typeface="Noto Sans KR"/>
                <a:cs typeface="Noto Sans KR"/>
                <a:sym typeface="Noto Sans KR"/>
              </a:endParaRPr>
            </a:p>
            <a:p>
              <a:pPr indent="0" lvl="0" marL="457200" rtl="0" algn="l">
                <a:lnSpc>
                  <a:spcPct val="115000"/>
                </a:lnSpc>
                <a:spcBef>
                  <a:spcPts val="0"/>
                </a:spcBef>
                <a:spcAft>
                  <a:spcPts val="0"/>
                </a:spcAft>
                <a:buNone/>
              </a:pPr>
              <a:r>
                <a:rPr lang="ko" sz="1600">
                  <a:solidFill>
                    <a:srgbClr val="000000"/>
                  </a:solidFill>
                  <a:latin typeface="Noto Sans KR"/>
                  <a:ea typeface="Noto Sans KR"/>
                  <a:cs typeface="Noto Sans KR"/>
                  <a:sym typeface="Noto Sans KR"/>
                </a:rPr>
                <a:t>수정 및 삭제 가능</a:t>
              </a:r>
              <a:endParaRPr sz="1600">
                <a:solidFill>
                  <a:srgbClr val="000000"/>
                </a:solidFill>
                <a:latin typeface="Noto Sans KR"/>
                <a:ea typeface="Noto Sans KR"/>
                <a:cs typeface="Noto Sans KR"/>
                <a:sym typeface="Noto Sans KR"/>
              </a:endParaRPr>
            </a:p>
          </p:txBody>
        </p:sp>
      </p:grpSp>
      <p:pic>
        <p:nvPicPr>
          <p:cNvPr id="515" name="Google Shape;515;p38"/>
          <p:cNvPicPr preferRelativeResize="0"/>
          <p:nvPr/>
        </p:nvPicPr>
        <p:blipFill>
          <a:blip r:embed="rId5">
            <a:alphaModFix/>
          </a:blip>
          <a:stretch>
            <a:fillRect/>
          </a:stretch>
        </p:blipFill>
        <p:spPr>
          <a:xfrm>
            <a:off x="3270025" y="2067450"/>
            <a:ext cx="5873751" cy="2234250"/>
          </a:xfrm>
          <a:prstGeom prst="rect">
            <a:avLst/>
          </a:prstGeom>
          <a:noFill/>
          <a:ln>
            <a:noFill/>
          </a:ln>
        </p:spPr>
      </p:pic>
      <p:sp>
        <p:nvSpPr>
          <p:cNvPr id="516" name="Google Shape;516;p38"/>
          <p:cNvSpPr/>
          <p:nvPr/>
        </p:nvSpPr>
        <p:spPr>
          <a:xfrm>
            <a:off x="3274550" y="2903850"/>
            <a:ext cx="285900" cy="339900"/>
          </a:xfrm>
          <a:prstGeom prst="ellipse">
            <a:avLst/>
          </a:prstGeom>
          <a:solidFill>
            <a:srgbClr val="000000">
              <a:alpha val="0"/>
            </a:srgbClr>
          </a:solidFill>
          <a:ln cap="flat" cmpd="sng" w="19050">
            <a:solidFill>
              <a:srgbClr val="EB494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17" name="Google Shape;517;p38"/>
          <p:cNvSpPr txBox="1"/>
          <p:nvPr/>
        </p:nvSpPr>
        <p:spPr>
          <a:xfrm>
            <a:off x="152720" y="175368"/>
            <a:ext cx="2500200" cy="34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 sz="1600">
                <a:solidFill>
                  <a:srgbClr val="242A44"/>
                </a:solidFill>
                <a:latin typeface="Noto Sans KR"/>
                <a:ea typeface="Noto Sans KR"/>
                <a:cs typeface="Noto Sans KR"/>
                <a:sym typeface="Noto Sans KR"/>
              </a:rPr>
              <a:t>3. 프로젝트 개발</a:t>
            </a:r>
            <a:endParaRPr b="1" sz="1600">
              <a:solidFill>
                <a:srgbClr val="242A44"/>
              </a:solidFill>
              <a:latin typeface="Noto Sans KR"/>
              <a:ea typeface="Noto Sans KR"/>
              <a:cs typeface="Noto Sans KR"/>
              <a:sym typeface="Noto Sans KR"/>
            </a:endParaRPr>
          </a:p>
        </p:txBody>
      </p:sp>
      <p:sp>
        <p:nvSpPr>
          <p:cNvPr id="518" name="Google Shape;518;p38"/>
          <p:cNvSpPr txBox="1"/>
          <p:nvPr/>
        </p:nvSpPr>
        <p:spPr>
          <a:xfrm>
            <a:off x="102550" y="4709525"/>
            <a:ext cx="2091300" cy="34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800">
                <a:solidFill>
                  <a:srgbClr val="242A44"/>
                </a:solidFill>
                <a:latin typeface="Noto Sans KR"/>
                <a:ea typeface="Noto Sans KR"/>
                <a:cs typeface="Noto Sans KR"/>
                <a:sym typeface="Noto Sans KR"/>
              </a:rPr>
              <a:t>소비자 중심 </a:t>
            </a:r>
            <a:r>
              <a:rPr b="1" lang="ko" sz="800">
                <a:solidFill>
                  <a:srgbClr val="242A44"/>
                </a:solidFill>
                <a:latin typeface="Noto Sans KR"/>
                <a:ea typeface="Noto Sans KR"/>
                <a:cs typeface="Noto Sans KR"/>
                <a:sym typeface="Noto Sans KR"/>
              </a:rPr>
              <a:t>JM ERP Solution</a:t>
            </a:r>
            <a:endParaRPr b="1" sz="800">
              <a:solidFill>
                <a:srgbClr val="242A44"/>
              </a:solidFill>
              <a:latin typeface="Noto Sans KR"/>
              <a:ea typeface="Noto Sans KR"/>
              <a:cs typeface="Noto Sans KR"/>
              <a:sym typeface="Noto Sans K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4F9"/>
        </a:solidFill>
      </p:bgPr>
    </p:bg>
    <p:spTree>
      <p:nvGrpSpPr>
        <p:cNvPr id="522" name="Shape 522"/>
        <p:cNvGrpSpPr/>
        <p:nvPr/>
      </p:nvGrpSpPr>
      <p:grpSpPr>
        <a:xfrm>
          <a:off x="0" y="0"/>
          <a:ext cx="0" cy="0"/>
          <a:chOff x="0" y="0"/>
          <a:chExt cx="0" cy="0"/>
        </a:xfrm>
      </p:grpSpPr>
      <p:pic>
        <p:nvPicPr>
          <p:cNvPr id="523" name="Google Shape;523;p39"/>
          <p:cNvPicPr preferRelativeResize="0"/>
          <p:nvPr/>
        </p:nvPicPr>
        <p:blipFill rotWithShape="1">
          <a:blip r:embed="rId3">
            <a:alphaModFix/>
          </a:blip>
          <a:srcRect b="0" l="0" r="0" t="0"/>
          <a:stretch/>
        </p:blipFill>
        <p:spPr>
          <a:xfrm>
            <a:off x="4443239" y="0"/>
            <a:ext cx="256379" cy="128256"/>
          </a:xfrm>
          <a:prstGeom prst="rect">
            <a:avLst/>
          </a:prstGeom>
          <a:noFill/>
          <a:ln>
            <a:noFill/>
          </a:ln>
        </p:spPr>
      </p:pic>
      <p:pic>
        <p:nvPicPr>
          <p:cNvPr id="524" name="Google Shape;524;p39"/>
          <p:cNvPicPr preferRelativeResize="0"/>
          <p:nvPr/>
        </p:nvPicPr>
        <p:blipFill rotWithShape="1">
          <a:blip r:embed="rId4">
            <a:alphaModFix/>
          </a:blip>
          <a:srcRect b="0" l="0" r="0" t="0"/>
          <a:stretch/>
        </p:blipFill>
        <p:spPr>
          <a:xfrm>
            <a:off x="364080" y="346374"/>
            <a:ext cx="4242394" cy="1254119"/>
          </a:xfrm>
          <a:prstGeom prst="rect">
            <a:avLst/>
          </a:prstGeom>
          <a:noFill/>
          <a:ln>
            <a:noFill/>
          </a:ln>
        </p:spPr>
      </p:pic>
      <p:pic>
        <p:nvPicPr>
          <p:cNvPr id="525" name="Google Shape;525;p39"/>
          <p:cNvPicPr preferRelativeResize="0"/>
          <p:nvPr/>
        </p:nvPicPr>
        <p:blipFill>
          <a:blip r:embed="rId5">
            <a:alphaModFix/>
          </a:blip>
          <a:stretch>
            <a:fillRect/>
          </a:stretch>
        </p:blipFill>
        <p:spPr>
          <a:xfrm>
            <a:off x="304800" y="2666087"/>
            <a:ext cx="8839201" cy="2224833"/>
          </a:xfrm>
          <a:prstGeom prst="rect">
            <a:avLst/>
          </a:prstGeom>
          <a:noFill/>
          <a:ln>
            <a:noFill/>
          </a:ln>
        </p:spPr>
      </p:pic>
      <p:grpSp>
        <p:nvGrpSpPr>
          <p:cNvPr id="526" name="Google Shape;526;p39"/>
          <p:cNvGrpSpPr/>
          <p:nvPr/>
        </p:nvGrpSpPr>
        <p:grpSpPr>
          <a:xfrm>
            <a:off x="165506" y="1272050"/>
            <a:ext cx="3104516" cy="2033340"/>
            <a:chOff x="-161655" y="1459285"/>
            <a:chExt cx="1810847" cy="1611971"/>
          </a:xfrm>
        </p:grpSpPr>
        <p:sp>
          <p:nvSpPr>
            <p:cNvPr id="527" name="Google Shape;527;p39"/>
            <p:cNvSpPr/>
            <p:nvPr/>
          </p:nvSpPr>
          <p:spPr>
            <a:xfrm>
              <a:off x="-117208" y="1459285"/>
              <a:ext cx="1766400" cy="343200"/>
            </a:xfrm>
            <a:prstGeom prst="roundRect">
              <a:avLst>
                <a:gd fmla="val 16667" name="adj"/>
              </a:avLst>
            </a:prstGeom>
            <a:solidFill>
              <a:srgbClr val="EB494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ko" sz="1700">
                  <a:solidFill>
                    <a:srgbClr val="FFFFFF"/>
                  </a:solidFill>
                  <a:latin typeface="Noto Sans KR"/>
                  <a:ea typeface="Noto Sans KR"/>
                  <a:cs typeface="Noto Sans KR"/>
                  <a:sym typeface="Noto Sans KR"/>
                </a:rPr>
                <a:t>2. 창고관리</a:t>
              </a:r>
              <a:endParaRPr b="1" sz="1700">
                <a:solidFill>
                  <a:srgbClr val="FFFFFF"/>
                </a:solidFill>
                <a:latin typeface="Noto Sans KR"/>
                <a:ea typeface="Noto Sans KR"/>
                <a:cs typeface="Noto Sans KR"/>
                <a:sym typeface="Noto Sans KR"/>
              </a:endParaRPr>
            </a:p>
          </p:txBody>
        </p:sp>
        <p:sp>
          <p:nvSpPr>
            <p:cNvPr id="528" name="Google Shape;528;p39"/>
            <p:cNvSpPr txBox="1"/>
            <p:nvPr/>
          </p:nvSpPr>
          <p:spPr>
            <a:xfrm>
              <a:off x="-161655" y="1917756"/>
              <a:ext cx="1766400" cy="11535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Clr>
                  <a:srgbClr val="000000"/>
                </a:buClr>
                <a:buSzPts val="1600"/>
                <a:buFont typeface="Noto Sans KR"/>
                <a:buChar char="●"/>
              </a:pPr>
              <a:r>
                <a:rPr lang="ko" sz="1600">
                  <a:solidFill>
                    <a:srgbClr val="000000"/>
                  </a:solidFill>
                  <a:latin typeface="Noto Sans KR"/>
                  <a:ea typeface="Noto Sans KR"/>
                  <a:cs typeface="Noto Sans KR"/>
                  <a:sym typeface="Noto Sans KR"/>
                </a:rPr>
                <a:t>입고/출고 따로 보기 가능</a:t>
              </a:r>
              <a:endParaRPr sz="1600">
                <a:solidFill>
                  <a:srgbClr val="000000"/>
                </a:solidFill>
                <a:latin typeface="Noto Sans KR"/>
                <a:ea typeface="Noto Sans KR"/>
                <a:cs typeface="Noto Sans KR"/>
                <a:sym typeface="Noto Sans KR"/>
              </a:endParaRPr>
            </a:p>
          </p:txBody>
        </p:sp>
      </p:grpSp>
      <p:sp>
        <p:nvSpPr>
          <p:cNvPr id="529" name="Google Shape;529;p39"/>
          <p:cNvSpPr txBox="1"/>
          <p:nvPr/>
        </p:nvSpPr>
        <p:spPr>
          <a:xfrm>
            <a:off x="152720" y="175368"/>
            <a:ext cx="2500200" cy="34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 sz="1600">
                <a:solidFill>
                  <a:srgbClr val="242A44"/>
                </a:solidFill>
                <a:latin typeface="Noto Sans KR"/>
                <a:ea typeface="Noto Sans KR"/>
                <a:cs typeface="Noto Sans KR"/>
                <a:sym typeface="Noto Sans KR"/>
              </a:rPr>
              <a:t>3. 프로젝트 개발</a:t>
            </a:r>
            <a:endParaRPr b="1" sz="1600">
              <a:solidFill>
                <a:srgbClr val="242A44"/>
              </a:solidFill>
              <a:latin typeface="Noto Sans KR"/>
              <a:ea typeface="Noto Sans KR"/>
              <a:cs typeface="Noto Sans KR"/>
              <a:sym typeface="Noto Sans KR"/>
            </a:endParaRPr>
          </a:p>
        </p:txBody>
      </p:sp>
      <p:sp>
        <p:nvSpPr>
          <p:cNvPr id="530" name="Google Shape;530;p39"/>
          <p:cNvSpPr txBox="1"/>
          <p:nvPr/>
        </p:nvSpPr>
        <p:spPr>
          <a:xfrm>
            <a:off x="102550" y="4709525"/>
            <a:ext cx="2091300" cy="34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800">
                <a:solidFill>
                  <a:srgbClr val="242A44"/>
                </a:solidFill>
                <a:latin typeface="Noto Sans KR"/>
                <a:ea typeface="Noto Sans KR"/>
                <a:cs typeface="Noto Sans KR"/>
                <a:sym typeface="Noto Sans KR"/>
              </a:rPr>
              <a:t>소비자 중심 </a:t>
            </a:r>
            <a:r>
              <a:rPr b="1" lang="ko" sz="800">
                <a:solidFill>
                  <a:srgbClr val="242A44"/>
                </a:solidFill>
                <a:latin typeface="Noto Sans KR"/>
                <a:ea typeface="Noto Sans KR"/>
                <a:cs typeface="Noto Sans KR"/>
                <a:sym typeface="Noto Sans KR"/>
              </a:rPr>
              <a:t>JM ERP Solution</a:t>
            </a:r>
            <a:endParaRPr b="1" sz="800">
              <a:solidFill>
                <a:srgbClr val="242A44"/>
              </a:solidFill>
              <a:latin typeface="Noto Sans KR"/>
              <a:ea typeface="Noto Sans KR"/>
              <a:cs typeface="Noto Sans KR"/>
              <a:sym typeface="Noto Sans K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4F9"/>
        </a:solidFill>
      </p:bgPr>
    </p:bg>
    <p:spTree>
      <p:nvGrpSpPr>
        <p:cNvPr id="534" name="Shape 534"/>
        <p:cNvGrpSpPr/>
        <p:nvPr/>
      </p:nvGrpSpPr>
      <p:grpSpPr>
        <a:xfrm>
          <a:off x="0" y="0"/>
          <a:ext cx="0" cy="0"/>
          <a:chOff x="0" y="0"/>
          <a:chExt cx="0" cy="0"/>
        </a:xfrm>
      </p:grpSpPr>
      <p:pic>
        <p:nvPicPr>
          <p:cNvPr id="535" name="Google Shape;535;p40"/>
          <p:cNvPicPr preferRelativeResize="0"/>
          <p:nvPr/>
        </p:nvPicPr>
        <p:blipFill rotWithShape="1">
          <a:blip r:embed="rId3">
            <a:alphaModFix/>
          </a:blip>
          <a:srcRect b="0" l="0" r="0" t="0"/>
          <a:stretch/>
        </p:blipFill>
        <p:spPr>
          <a:xfrm>
            <a:off x="4443239" y="0"/>
            <a:ext cx="256379" cy="128256"/>
          </a:xfrm>
          <a:prstGeom prst="rect">
            <a:avLst/>
          </a:prstGeom>
          <a:noFill/>
          <a:ln>
            <a:noFill/>
          </a:ln>
        </p:spPr>
      </p:pic>
      <p:pic>
        <p:nvPicPr>
          <p:cNvPr id="536" name="Google Shape;536;p40"/>
          <p:cNvPicPr preferRelativeResize="0"/>
          <p:nvPr/>
        </p:nvPicPr>
        <p:blipFill rotWithShape="1">
          <a:blip r:embed="rId4">
            <a:alphaModFix/>
          </a:blip>
          <a:srcRect b="0" l="0" r="0" t="0"/>
          <a:stretch/>
        </p:blipFill>
        <p:spPr>
          <a:xfrm>
            <a:off x="3527610" y="4749279"/>
            <a:ext cx="1704824" cy="293191"/>
          </a:xfrm>
          <a:prstGeom prst="rect">
            <a:avLst/>
          </a:prstGeom>
          <a:noFill/>
          <a:ln>
            <a:noFill/>
          </a:ln>
        </p:spPr>
      </p:pic>
      <p:pic>
        <p:nvPicPr>
          <p:cNvPr id="537" name="Google Shape;537;p40"/>
          <p:cNvPicPr preferRelativeResize="0"/>
          <p:nvPr/>
        </p:nvPicPr>
        <p:blipFill rotWithShape="1">
          <a:blip r:embed="rId5">
            <a:alphaModFix/>
          </a:blip>
          <a:srcRect b="0" l="0" r="0" t="0"/>
          <a:stretch/>
        </p:blipFill>
        <p:spPr>
          <a:xfrm>
            <a:off x="7379407" y="4725470"/>
            <a:ext cx="1954952" cy="317000"/>
          </a:xfrm>
          <a:prstGeom prst="rect">
            <a:avLst/>
          </a:prstGeom>
          <a:noFill/>
          <a:ln>
            <a:noFill/>
          </a:ln>
        </p:spPr>
      </p:pic>
      <p:pic>
        <p:nvPicPr>
          <p:cNvPr id="538" name="Google Shape;538;p40"/>
          <p:cNvPicPr preferRelativeResize="0"/>
          <p:nvPr/>
        </p:nvPicPr>
        <p:blipFill rotWithShape="1">
          <a:blip r:embed="rId6">
            <a:alphaModFix/>
          </a:blip>
          <a:srcRect b="0" l="0" r="0" t="0"/>
          <a:stretch/>
        </p:blipFill>
        <p:spPr>
          <a:xfrm>
            <a:off x="364080" y="346374"/>
            <a:ext cx="4242394" cy="1254119"/>
          </a:xfrm>
          <a:prstGeom prst="rect">
            <a:avLst/>
          </a:prstGeom>
          <a:noFill/>
          <a:ln>
            <a:noFill/>
          </a:ln>
        </p:spPr>
      </p:pic>
      <p:pic>
        <p:nvPicPr>
          <p:cNvPr id="539" name="Google Shape;539;p40"/>
          <p:cNvPicPr preferRelativeResize="0"/>
          <p:nvPr/>
        </p:nvPicPr>
        <p:blipFill>
          <a:blip r:embed="rId7">
            <a:alphaModFix/>
          </a:blip>
          <a:stretch>
            <a:fillRect/>
          </a:stretch>
        </p:blipFill>
        <p:spPr>
          <a:xfrm>
            <a:off x="3735200" y="1419600"/>
            <a:ext cx="5408799" cy="3723909"/>
          </a:xfrm>
          <a:prstGeom prst="rect">
            <a:avLst/>
          </a:prstGeom>
          <a:noFill/>
          <a:ln>
            <a:noFill/>
          </a:ln>
        </p:spPr>
      </p:pic>
      <p:grpSp>
        <p:nvGrpSpPr>
          <p:cNvPr id="540" name="Google Shape;540;p40"/>
          <p:cNvGrpSpPr/>
          <p:nvPr/>
        </p:nvGrpSpPr>
        <p:grpSpPr>
          <a:xfrm>
            <a:off x="165506" y="1272050"/>
            <a:ext cx="3104516" cy="2033340"/>
            <a:chOff x="-161655" y="1459285"/>
            <a:chExt cx="1810847" cy="1611971"/>
          </a:xfrm>
        </p:grpSpPr>
        <p:sp>
          <p:nvSpPr>
            <p:cNvPr id="541" name="Google Shape;541;p40"/>
            <p:cNvSpPr/>
            <p:nvPr/>
          </p:nvSpPr>
          <p:spPr>
            <a:xfrm>
              <a:off x="-117208" y="1459285"/>
              <a:ext cx="1766400" cy="343200"/>
            </a:xfrm>
            <a:prstGeom prst="roundRect">
              <a:avLst>
                <a:gd fmla="val 16667" name="adj"/>
              </a:avLst>
            </a:prstGeom>
            <a:solidFill>
              <a:srgbClr val="EB494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ko" sz="1700">
                  <a:solidFill>
                    <a:srgbClr val="FFFFFF"/>
                  </a:solidFill>
                  <a:latin typeface="Noto Sans KR"/>
                  <a:ea typeface="Noto Sans KR"/>
                  <a:cs typeface="Noto Sans KR"/>
                  <a:sym typeface="Noto Sans KR"/>
                </a:rPr>
                <a:t>3. 거래처 조회</a:t>
              </a:r>
              <a:endParaRPr b="1" sz="1700">
                <a:solidFill>
                  <a:srgbClr val="FFFFFF"/>
                </a:solidFill>
                <a:latin typeface="Noto Sans KR"/>
                <a:ea typeface="Noto Sans KR"/>
                <a:cs typeface="Noto Sans KR"/>
                <a:sym typeface="Noto Sans KR"/>
              </a:endParaRPr>
            </a:p>
          </p:txBody>
        </p:sp>
        <p:sp>
          <p:nvSpPr>
            <p:cNvPr id="542" name="Google Shape;542;p40"/>
            <p:cNvSpPr txBox="1"/>
            <p:nvPr/>
          </p:nvSpPr>
          <p:spPr>
            <a:xfrm>
              <a:off x="-161655" y="1917756"/>
              <a:ext cx="1766400" cy="11535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Clr>
                  <a:srgbClr val="000000"/>
                </a:buClr>
                <a:buSzPts val="1600"/>
                <a:buFont typeface="Noto Sans KR"/>
                <a:buChar char="●"/>
              </a:pPr>
              <a:r>
                <a:rPr lang="ko" sz="1600">
                  <a:solidFill>
                    <a:srgbClr val="000000"/>
                  </a:solidFill>
                  <a:latin typeface="Noto Sans KR"/>
                  <a:ea typeface="Noto Sans KR"/>
                  <a:cs typeface="Noto Sans KR"/>
                  <a:sym typeface="Noto Sans KR"/>
                </a:rPr>
                <a:t>모달창에서 수정 가능</a:t>
              </a:r>
              <a:endParaRPr sz="1600">
                <a:solidFill>
                  <a:srgbClr val="000000"/>
                </a:solidFill>
                <a:latin typeface="Noto Sans KR"/>
                <a:ea typeface="Noto Sans KR"/>
                <a:cs typeface="Noto Sans KR"/>
                <a:sym typeface="Noto Sans KR"/>
              </a:endParaRPr>
            </a:p>
            <a:p>
              <a:pPr indent="-330200" lvl="0" marL="457200" rtl="0" algn="l">
                <a:spcBef>
                  <a:spcPts val="0"/>
                </a:spcBef>
                <a:spcAft>
                  <a:spcPts val="0"/>
                </a:spcAft>
                <a:buClr>
                  <a:srgbClr val="000000"/>
                </a:buClr>
                <a:buSzPts val="1600"/>
                <a:buFont typeface="Noto Sans KR"/>
                <a:buChar char="●"/>
              </a:pPr>
              <a:r>
                <a:rPr lang="ko" sz="1600">
                  <a:solidFill>
                    <a:srgbClr val="000000"/>
                  </a:solidFill>
                  <a:latin typeface="Noto Sans KR"/>
                  <a:ea typeface="Noto Sans KR"/>
                  <a:cs typeface="Noto Sans KR"/>
                  <a:sym typeface="Noto Sans KR"/>
                </a:rPr>
                <a:t>Excel export 기능</a:t>
              </a:r>
              <a:endParaRPr>
                <a:solidFill>
                  <a:srgbClr val="000000"/>
                </a:solidFill>
                <a:latin typeface="Noto Sans KR"/>
                <a:ea typeface="Noto Sans KR"/>
                <a:cs typeface="Noto Sans KR"/>
                <a:sym typeface="Noto Sans KR"/>
              </a:endParaRPr>
            </a:p>
          </p:txBody>
        </p:sp>
      </p:grpSp>
      <p:pic>
        <p:nvPicPr>
          <p:cNvPr id="543" name="Google Shape;543;p40"/>
          <p:cNvPicPr preferRelativeResize="0"/>
          <p:nvPr/>
        </p:nvPicPr>
        <p:blipFill>
          <a:blip r:embed="rId8">
            <a:alphaModFix/>
          </a:blip>
          <a:stretch>
            <a:fillRect/>
          </a:stretch>
        </p:blipFill>
        <p:spPr>
          <a:xfrm>
            <a:off x="457200" y="2718326"/>
            <a:ext cx="3735200" cy="2425175"/>
          </a:xfrm>
          <a:prstGeom prst="rect">
            <a:avLst/>
          </a:prstGeom>
          <a:noFill/>
          <a:ln>
            <a:noFill/>
          </a:ln>
        </p:spPr>
      </p:pic>
      <p:sp>
        <p:nvSpPr>
          <p:cNvPr id="544" name="Google Shape;544;p40"/>
          <p:cNvSpPr txBox="1"/>
          <p:nvPr/>
        </p:nvSpPr>
        <p:spPr>
          <a:xfrm>
            <a:off x="152720" y="175368"/>
            <a:ext cx="2500200" cy="34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 sz="1600">
                <a:solidFill>
                  <a:srgbClr val="242A44"/>
                </a:solidFill>
                <a:latin typeface="Noto Sans KR"/>
                <a:ea typeface="Noto Sans KR"/>
                <a:cs typeface="Noto Sans KR"/>
                <a:sym typeface="Noto Sans KR"/>
              </a:rPr>
              <a:t>3. 프로젝트 개발</a:t>
            </a:r>
            <a:endParaRPr b="1" sz="1600">
              <a:solidFill>
                <a:srgbClr val="242A44"/>
              </a:solidFill>
              <a:latin typeface="Noto Sans KR"/>
              <a:ea typeface="Noto Sans KR"/>
              <a:cs typeface="Noto Sans KR"/>
              <a:sym typeface="Noto Sans KR"/>
            </a:endParaRPr>
          </a:p>
        </p:txBody>
      </p:sp>
      <p:sp>
        <p:nvSpPr>
          <p:cNvPr id="545" name="Google Shape;545;p40"/>
          <p:cNvSpPr txBox="1"/>
          <p:nvPr/>
        </p:nvSpPr>
        <p:spPr>
          <a:xfrm>
            <a:off x="102550" y="4709525"/>
            <a:ext cx="2091300" cy="34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800">
                <a:solidFill>
                  <a:srgbClr val="242A44"/>
                </a:solidFill>
                <a:latin typeface="Noto Sans KR"/>
                <a:ea typeface="Noto Sans KR"/>
                <a:cs typeface="Noto Sans KR"/>
                <a:sym typeface="Noto Sans KR"/>
              </a:rPr>
              <a:t>소비자 중심 </a:t>
            </a:r>
            <a:r>
              <a:rPr b="1" lang="ko" sz="800">
                <a:solidFill>
                  <a:srgbClr val="242A44"/>
                </a:solidFill>
                <a:latin typeface="Noto Sans KR"/>
                <a:ea typeface="Noto Sans KR"/>
                <a:cs typeface="Noto Sans KR"/>
                <a:sym typeface="Noto Sans KR"/>
              </a:rPr>
              <a:t>JM ERP Solution</a:t>
            </a:r>
            <a:endParaRPr b="1" sz="800">
              <a:solidFill>
                <a:srgbClr val="242A44"/>
              </a:solidFill>
              <a:latin typeface="Noto Sans KR"/>
              <a:ea typeface="Noto Sans KR"/>
              <a:cs typeface="Noto Sans KR"/>
              <a:sym typeface="Noto Sans K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4F9"/>
        </a:solidFill>
      </p:bgPr>
    </p:bg>
    <p:spTree>
      <p:nvGrpSpPr>
        <p:cNvPr id="549" name="Shape 549"/>
        <p:cNvGrpSpPr/>
        <p:nvPr/>
      </p:nvGrpSpPr>
      <p:grpSpPr>
        <a:xfrm>
          <a:off x="0" y="0"/>
          <a:ext cx="0" cy="0"/>
          <a:chOff x="0" y="0"/>
          <a:chExt cx="0" cy="0"/>
        </a:xfrm>
      </p:grpSpPr>
      <p:pic>
        <p:nvPicPr>
          <p:cNvPr id="550" name="Google Shape;550;p41"/>
          <p:cNvPicPr preferRelativeResize="0"/>
          <p:nvPr/>
        </p:nvPicPr>
        <p:blipFill rotWithShape="1">
          <a:blip r:embed="rId3">
            <a:alphaModFix/>
          </a:blip>
          <a:srcRect b="0" l="0" r="0" t="0"/>
          <a:stretch/>
        </p:blipFill>
        <p:spPr>
          <a:xfrm>
            <a:off x="4443239" y="0"/>
            <a:ext cx="256379" cy="128256"/>
          </a:xfrm>
          <a:prstGeom prst="rect">
            <a:avLst/>
          </a:prstGeom>
          <a:noFill/>
          <a:ln>
            <a:noFill/>
          </a:ln>
        </p:spPr>
      </p:pic>
      <p:pic>
        <p:nvPicPr>
          <p:cNvPr id="551" name="Google Shape;551;p41"/>
          <p:cNvPicPr preferRelativeResize="0"/>
          <p:nvPr/>
        </p:nvPicPr>
        <p:blipFill rotWithShape="1">
          <a:blip r:embed="rId4">
            <a:alphaModFix/>
          </a:blip>
          <a:srcRect b="0" l="0" r="0" t="0"/>
          <a:stretch/>
        </p:blipFill>
        <p:spPr>
          <a:xfrm>
            <a:off x="3527610" y="4749279"/>
            <a:ext cx="1704824" cy="293191"/>
          </a:xfrm>
          <a:prstGeom prst="rect">
            <a:avLst/>
          </a:prstGeom>
          <a:noFill/>
          <a:ln>
            <a:noFill/>
          </a:ln>
        </p:spPr>
      </p:pic>
      <p:pic>
        <p:nvPicPr>
          <p:cNvPr id="552" name="Google Shape;552;p41"/>
          <p:cNvPicPr preferRelativeResize="0"/>
          <p:nvPr/>
        </p:nvPicPr>
        <p:blipFill rotWithShape="1">
          <a:blip r:embed="rId5">
            <a:alphaModFix/>
          </a:blip>
          <a:srcRect b="0" l="0" r="0" t="0"/>
          <a:stretch/>
        </p:blipFill>
        <p:spPr>
          <a:xfrm>
            <a:off x="7379407" y="4725470"/>
            <a:ext cx="1954952" cy="317000"/>
          </a:xfrm>
          <a:prstGeom prst="rect">
            <a:avLst/>
          </a:prstGeom>
          <a:noFill/>
          <a:ln>
            <a:noFill/>
          </a:ln>
        </p:spPr>
      </p:pic>
      <p:pic>
        <p:nvPicPr>
          <p:cNvPr id="553" name="Google Shape;553;p41"/>
          <p:cNvPicPr preferRelativeResize="0"/>
          <p:nvPr/>
        </p:nvPicPr>
        <p:blipFill rotWithShape="1">
          <a:blip r:embed="rId6">
            <a:alphaModFix/>
          </a:blip>
          <a:srcRect b="0" l="0" r="0" t="0"/>
          <a:stretch/>
        </p:blipFill>
        <p:spPr>
          <a:xfrm>
            <a:off x="364080" y="346374"/>
            <a:ext cx="4242394" cy="1254119"/>
          </a:xfrm>
          <a:prstGeom prst="rect">
            <a:avLst/>
          </a:prstGeom>
          <a:noFill/>
          <a:ln>
            <a:noFill/>
          </a:ln>
        </p:spPr>
      </p:pic>
      <p:grpSp>
        <p:nvGrpSpPr>
          <p:cNvPr id="554" name="Google Shape;554;p41"/>
          <p:cNvGrpSpPr/>
          <p:nvPr/>
        </p:nvGrpSpPr>
        <p:grpSpPr>
          <a:xfrm>
            <a:off x="165506" y="1272050"/>
            <a:ext cx="3104516" cy="1957140"/>
            <a:chOff x="-161655" y="1459285"/>
            <a:chExt cx="1810847" cy="1551562"/>
          </a:xfrm>
        </p:grpSpPr>
        <p:sp>
          <p:nvSpPr>
            <p:cNvPr id="555" name="Google Shape;555;p41"/>
            <p:cNvSpPr/>
            <p:nvPr/>
          </p:nvSpPr>
          <p:spPr>
            <a:xfrm>
              <a:off x="-117208" y="1459285"/>
              <a:ext cx="1766400" cy="343200"/>
            </a:xfrm>
            <a:prstGeom prst="roundRect">
              <a:avLst>
                <a:gd fmla="val 16667" name="adj"/>
              </a:avLst>
            </a:prstGeom>
            <a:solidFill>
              <a:srgbClr val="EB494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ko" sz="1700">
                  <a:solidFill>
                    <a:srgbClr val="FFFFFF"/>
                  </a:solidFill>
                  <a:latin typeface="Noto Sans KR"/>
                  <a:ea typeface="Noto Sans KR"/>
                  <a:cs typeface="Noto Sans KR"/>
                  <a:sym typeface="Noto Sans KR"/>
                </a:rPr>
                <a:t>4. 구매현황</a:t>
              </a:r>
              <a:endParaRPr b="1" sz="1700">
                <a:solidFill>
                  <a:srgbClr val="FFFFFF"/>
                </a:solidFill>
                <a:latin typeface="Noto Sans KR"/>
                <a:ea typeface="Noto Sans KR"/>
                <a:cs typeface="Noto Sans KR"/>
                <a:sym typeface="Noto Sans KR"/>
              </a:endParaRPr>
            </a:p>
          </p:txBody>
        </p:sp>
        <p:sp>
          <p:nvSpPr>
            <p:cNvPr id="556" name="Google Shape;556;p41"/>
            <p:cNvSpPr txBox="1"/>
            <p:nvPr/>
          </p:nvSpPr>
          <p:spPr>
            <a:xfrm>
              <a:off x="-161655" y="1857347"/>
              <a:ext cx="1766400" cy="11535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Clr>
                  <a:srgbClr val="000000"/>
                </a:buClr>
                <a:buSzPts val="1600"/>
                <a:buFont typeface="Noto Sans KR"/>
                <a:buChar char="●"/>
              </a:pPr>
              <a:r>
                <a:rPr lang="ko" sz="1600">
                  <a:solidFill>
                    <a:srgbClr val="000000"/>
                  </a:solidFill>
                  <a:latin typeface="Noto Sans KR"/>
                  <a:ea typeface="Noto Sans KR"/>
                  <a:cs typeface="Noto Sans KR"/>
                  <a:sym typeface="Noto Sans KR"/>
                </a:rPr>
                <a:t>구매요청 받으면 생성</a:t>
              </a:r>
              <a:endParaRPr sz="1600">
                <a:solidFill>
                  <a:srgbClr val="000000"/>
                </a:solidFill>
                <a:latin typeface="Noto Sans KR"/>
                <a:ea typeface="Noto Sans KR"/>
                <a:cs typeface="Noto Sans KR"/>
                <a:sym typeface="Noto Sans KR"/>
              </a:endParaRPr>
            </a:p>
            <a:p>
              <a:pPr indent="-330200" lvl="0" marL="457200" rtl="0" algn="l">
                <a:lnSpc>
                  <a:spcPct val="115000"/>
                </a:lnSpc>
                <a:spcBef>
                  <a:spcPts val="0"/>
                </a:spcBef>
                <a:spcAft>
                  <a:spcPts val="0"/>
                </a:spcAft>
                <a:buClr>
                  <a:srgbClr val="000000"/>
                </a:buClr>
                <a:buSzPts val="1600"/>
                <a:buFont typeface="Noto Sans KR"/>
                <a:buChar char="●"/>
              </a:pPr>
              <a:r>
                <a:rPr lang="ko" sz="1600">
                  <a:solidFill>
                    <a:srgbClr val="000000"/>
                  </a:solidFill>
                  <a:latin typeface="Noto Sans KR"/>
                  <a:ea typeface="Noto Sans KR"/>
                  <a:cs typeface="Noto Sans KR"/>
                  <a:sym typeface="Noto Sans KR"/>
                </a:rPr>
                <a:t>확인여부에 따른</a:t>
              </a:r>
              <a:endParaRPr sz="1600">
                <a:solidFill>
                  <a:srgbClr val="000000"/>
                </a:solidFill>
                <a:latin typeface="Noto Sans KR"/>
                <a:ea typeface="Noto Sans KR"/>
                <a:cs typeface="Noto Sans KR"/>
                <a:sym typeface="Noto Sans KR"/>
              </a:endParaRPr>
            </a:p>
            <a:p>
              <a:pPr indent="0" lvl="0" marL="457200" rtl="0" algn="l">
                <a:lnSpc>
                  <a:spcPct val="115000"/>
                </a:lnSpc>
                <a:spcBef>
                  <a:spcPts val="0"/>
                </a:spcBef>
                <a:spcAft>
                  <a:spcPts val="0"/>
                </a:spcAft>
                <a:buNone/>
              </a:pPr>
              <a:r>
                <a:rPr lang="ko" sz="1600">
                  <a:solidFill>
                    <a:srgbClr val="000000"/>
                  </a:solidFill>
                  <a:latin typeface="Noto Sans KR"/>
                  <a:ea typeface="Noto Sans KR"/>
                  <a:cs typeface="Noto Sans KR"/>
                  <a:sym typeface="Noto Sans KR"/>
                </a:rPr>
                <a:t>발주서 조회 생성</a:t>
              </a:r>
              <a:endParaRPr>
                <a:solidFill>
                  <a:srgbClr val="000000"/>
                </a:solidFill>
                <a:latin typeface="Noto Sans KR"/>
                <a:ea typeface="Noto Sans KR"/>
                <a:cs typeface="Noto Sans KR"/>
                <a:sym typeface="Noto Sans KR"/>
              </a:endParaRPr>
            </a:p>
          </p:txBody>
        </p:sp>
      </p:grpSp>
      <p:pic>
        <p:nvPicPr>
          <p:cNvPr id="557" name="Google Shape;557;p41"/>
          <p:cNvPicPr preferRelativeResize="0"/>
          <p:nvPr/>
        </p:nvPicPr>
        <p:blipFill>
          <a:blip r:embed="rId7">
            <a:alphaModFix/>
          </a:blip>
          <a:stretch>
            <a:fillRect/>
          </a:stretch>
        </p:blipFill>
        <p:spPr>
          <a:xfrm>
            <a:off x="2603688" y="4120476"/>
            <a:ext cx="6523825" cy="887650"/>
          </a:xfrm>
          <a:prstGeom prst="rect">
            <a:avLst/>
          </a:prstGeom>
          <a:noFill/>
          <a:ln>
            <a:noFill/>
          </a:ln>
        </p:spPr>
      </p:pic>
      <p:pic>
        <p:nvPicPr>
          <p:cNvPr id="558" name="Google Shape;558;p41"/>
          <p:cNvPicPr preferRelativeResize="0"/>
          <p:nvPr/>
        </p:nvPicPr>
        <p:blipFill>
          <a:blip r:embed="rId8">
            <a:alphaModFix/>
          </a:blip>
          <a:stretch>
            <a:fillRect/>
          </a:stretch>
        </p:blipFill>
        <p:spPr>
          <a:xfrm>
            <a:off x="2603700" y="2063975"/>
            <a:ext cx="6523824" cy="1892425"/>
          </a:xfrm>
          <a:prstGeom prst="rect">
            <a:avLst/>
          </a:prstGeom>
          <a:noFill/>
          <a:ln>
            <a:noFill/>
          </a:ln>
        </p:spPr>
      </p:pic>
      <p:sp>
        <p:nvSpPr>
          <p:cNvPr id="559" name="Google Shape;559;p41"/>
          <p:cNvSpPr txBox="1"/>
          <p:nvPr/>
        </p:nvSpPr>
        <p:spPr>
          <a:xfrm>
            <a:off x="152720" y="175368"/>
            <a:ext cx="2500200" cy="34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 sz="1600">
                <a:solidFill>
                  <a:srgbClr val="242A44"/>
                </a:solidFill>
                <a:latin typeface="Noto Sans KR"/>
                <a:ea typeface="Noto Sans KR"/>
                <a:cs typeface="Noto Sans KR"/>
                <a:sym typeface="Noto Sans KR"/>
              </a:rPr>
              <a:t>3. 프로젝트 개발</a:t>
            </a:r>
            <a:endParaRPr b="1" sz="1600">
              <a:solidFill>
                <a:srgbClr val="242A44"/>
              </a:solidFill>
              <a:latin typeface="Noto Sans KR"/>
              <a:ea typeface="Noto Sans KR"/>
              <a:cs typeface="Noto Sans KR"/>
              <a:sym typeface="Noto Sans KR"/>
            </a:endParaRPr>
          </a:p>
        </p:txBody>
      </p:sp>
      <p:sp>
        <p:nvSpPr>
          <p:cNvPr id="560" name="Google Shape;560;p41"/>
          <p:cNvSpPr txBox="1"/>
          <p:nvPr/>
        </p:nvSpPr>
        <p:spPr>
          <a:xfrm>
            <a:off x="102550" y="4709525"/>
            <a:ext cx="2091300" cy="34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800">
                <a:solidFill>
                  <a:srgbClr val="242A44"/>
                </a:solidFill>
                <a:latin typeface="Noto Sans KR"/>
                <a:ea typeface="Noto Sans KR"/>
                <a:cs typeface="Noto Sans KR"/>
                <a:sym typeface="Noto Sans KR"/>
              </a:rPr>
              <a:t>소비자 중심 </a:t>
            </a:r>
            <a:r>
              <a:rPr b="1" lang="ko" sz="800">
                <a:solidFill>
                  <a:srgbClr val="242A44"/>
                </a:solidFill>
                <a:latin typeface="Noto Sans KR"/>
                <a:ea typeface="Noto Sans KR"/>
                <a:cs typeface="Noto Sans KR"/>
                <a:sym typeface="Noto Sans KR"/>
              </a:rPr>
              <a:t>JM ERP Solution</a:t>
            </a:r>
            <a:endParaRPr b="1" sz="800">
              <a:solidFill>
                <a:srgbClr val="242A44"/>
              </a:solidFill>
              <a:latin typeface="Noto Sans KR"/>
              <a:ea typeface="Noto Sans KR"/>
              <a:cs typeface="Noto Sans KR"/>
              <a:sym typeface="Noto Sans K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42A44"/>
        </a:solidFill>
      </p:bgPr>
    </p:bg>
    <p:spTree>
      <p:nvGrpSpPr>
        <p:cNvPr id="81" name="Shape 81"/>
        <p:cNvGrpSpPr/>
        <p:nvPr/>
      </p:nvGrpSpPr>
      <p:grpSpPr>
        <a:xfrm>
          <a:off x="0" y="0"/>
          <a:ext cx="0" cy="0"/>
          <a:chOff x="0" y="0"/>
          <a:chExt cx="0" cy="0"/>
        </a:xfrm>
      </p:grpSpPr>
      <p:pic>
        <p:nvPicPr>
          <p:cNvPr id="82" name="Google Shape;82;p15"/>
          <p:cNvPicPr preferRelativeResize="0"/>
          <p:nvPr/>
        </p:nvPicPr>
        <p:blipFill rotWithShape="1">
          <a:blip r:embed="rId3">
            <a:alphaModFix/>
          </a:blip>
          <a:srcRect b="0" l="0" r="0" t="0"/>
          <a:stretch/>
        </p:blipFill>
        <p:spPr>
          <a:xfrm>
            <a:off x="0" y="0"/>
            <a:ext cx="9142858" cy="5142857"/>
          </a:xfrm>
          <a:prstGeom prst="rect">
            <a:avLst/>
          </a:prstGeom>
          <a:noFill/>
          <a:ln>
            <a:noFill/>
          </a:ln>
        </p:spPr>
      </p:pic>
      <p:pic>
        <p:nvPicPr>
          <p:cNvPr id="83" name="Google Shape;83;p15"/>
          <p:cNvPicPr preferRelativeResize="0"/>
          <p:nvPr/>
        </p:nvPicPr>
        <p:blipFill rotWithShape="1">
          <a:blip r:embed="rId4">
            <a:alphaModFix/>
          </a:blip>
          <a:srcRect b="0" l="0" r="0" t="0"/>
          <a:stretch/>
        </p:blipFill>
        <p:spPr>
          <a:xfrm>
            <a:off x="4443239" y="0"/>
            <a:ext cx="256379" cy="128256"/>
          </a:xfrm>
          <a:prstGeom prst="rect">
            <a:avLst/>
          </a:prstGeom>
          <a:noFill/>
          <a:ln>
            <a:noFill/>
          </a:ln>
        </p:spPr>
      </p:pic>
      <p:sp>
        <p:nvSpPr>
          <p:cNvPr id="84" name="Google Shape;84;p15"/>
          <p:cNvSpPr txBox="1"/>
          <p:nvPr/>
        </p:nvSpPr>
        <p:spPr>
          <a:xfrm>
            <a:off x="102550" y="4717666"/>
            <a:ext cx="2091300" cy="34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800">
                <a:solidFill>
                  <a:srgbClr val="B7B7B7"/>
                </a:solidFill>
                <a:latin typeface="Noto Sans KR"/>
                <a:ea typeface="Noto Sans KR"/>
                <a:cs typeface="Noto Sans KR"/>
                <a:sym typeface="Noto Sans KR"/>
              </a:rPr>
              <a:t>소비자 중심 </a:t>
            </a:r>
            <a:r>
              <a:rPr b="1" lang="ko" sz="800">
                <a:solidFill>
                  <a:srgbClr val="B7B7B7"/>
                </a:solidFill>
                <a:latin typeface="Noto Sans KR"/>
                <a:ea typeface="Noto Sans KR"/>
                <a:cs typeface="Noto Sans KR"/>
                <a:sym typeface="Noto Sans KR"/>
              </a:rPr>
              <a:t>JM ERP Solution</a:t>
            </a:r>
            <a:endParaRPr b="1" sz="800">
              <a:solidFill>
                <a:srgbClr val="B7B7B7"/>
              </a:solidFill>
              <a:latin typeface="Noto Sans KR"/>
              <a:ea typeface="Noto Sans KR"/>
              <a:cs typeface="Noto Sans KR"/>
              <a:sym typeface="Noto Sans KR"/>
            </a:endParaRPr>
          </a:p>
        </p:txBody>
      </p:sp>
      <p:grpSp>
        <p:nvGrpSpPr>
          <p:cNvPr id="85" name="Google Shape;85;p15"/>
          <p:cNvGrpSpPr/>
          <p:nvPr/>
        </p:nvGrpSpPr>
        <p:grpSpPr>
          <a:xfrm>
            <a:off x="1278925" y="1908275"/>
            <a:ext cx="6585000" cy="1326300"/>
            <a:chOff x="1279500" y="2163900"/>
            <a:chExt cx="6585000" cy="1326300"/>
          </a:xfrm>
        </p:grpSpPr>
        <p:sp>
          <p:nvSpPr>
            <p:cNvPr id="86" name="Google Shape;86;p15"/>
            <p:cNvSpPr txBox="1"/>
            <p:nvPr/>
          </p:nvSpPr>
          <p:spPr>
            <a:xfrm>
              <a:off x="1342497" y="2163900"/>
              <a:ext cx="6459000" cy="815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ko" sz="4100">
                  <a:solidFill>
                    <a:srgbClr val="F0660C"/>
                  </a:solidFill>
                  <a:latin typeface="Noto Sans KR"/>
                  <a:ea typeface="Noto Sans KR"/>
                  <a:cs typeface="Noto Sans KR"/>
                  <a:sym typeface="Noto Sans KR"/>
                </a:rPr>
                <a:t>1. </a:t>
              </a:r>
              <a:r>
                <a:rPr b="1" lang="ko" sz="4100">
                  <a:solidFill>
                    <a:srgbClr val="F0660C"/>
                  </a:solidFill>
                  <a:latin typeface="Noto Sans KR"/>
                  <a:ea typeface="Noto Sans KR"/>
                  <a:cs typeface="Noto Sans KR"/>
                  <a:sym typeface="Noto Sans KR"/>
                </a:rPr>
                <a:t>프로젝트 소개</a:t>
              </a:r>
              <a:endParaRPr b="1" sz="4100">
                <a:solidFill>
                  <a:srgbClr val="F0660C"/>
                </a:solidFill>
                <a:latin typeface="Noto Sans KR"/>
                <a:ea typeface="Noto Sans KR"/>
                <a:cs typeface="Noto Sans KR"/>
                <a:sym typeface="Noto Sans KR"/>
              </a:endParaRPr>
            </a:p>
          </p:txBody>
        </p:sp>
        <p:sp>
          <p:nvSpPr>
            <p:cNvPr id="87" name="Google Shape;87;p15"/>
            <p:cNvSpPr txBox="1"/>
            <p:nvPr/>
          </p:nvSpPr>
          <p:spPr>
            <a:xfrm>
              <a:off x="1279500" y="2903400"/>
              <a:ext cx="6585000" cy="586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ko" sz="1500">
                  <a:solidFill>
                    <a:srgbClr val="F3F4F9"/>
                  </a:solidFill>
                </a:rPr>
                <a:t>팀 소개 / 개발 일정 / 개발 환경 / 기획 의도 / 주요 기능</a:t>
              </a:r>
              <a:endParaRPr sz="1500">
                <a:solidFill>
                  <a:srgbClr val="F3F4F9"/>
                </a:solidFill>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4F9"/>
        </a:solidFill>
      </p:bgPr>
    </p:bg>
    <p:spTree>
      <p:nvGrpSpPr>
        <p:cNvPr id="564" name="Shape 564"/>
        <p:cNvGrpSpPr/>
        <p:nvPr/>
      </p:nvGrpSpPr>
      <p:grpSpPr>
        <a:xfrm>
          <a:off x="0" y="0"/>
          <a:ext cx="0" cy="0"/>
          <a:chOff x="0" y="0"/>
          <a:chExt cx="0" cy="0"/>
        </a:xfrm>
      </p:grpSpPr>
      <p:pic>
        <p:nvPicPr>
          <p:cNvPr id="565" name="Google Shape;565;p42"/>
          <p:cNvPicPr preferRelativeResize="0"/>
          <p:nvPr/>
        </p:nvPicPr>
        <p:blipFill rotWithShape="1">
          <a:blip r:embed="rId3">
            <a:alphaModFix/>
          </a:blip>
          <a:srcRect b="0" l="0" r="0" t="0"/>
          <a:stretch/>
        </p:blipFill>
        <p:spPr>
          <a:xfrm>
            <a:off x="4443239" y="0"/>
            <a:ext cx="256379" cy="128256"/>
          </a:xfrm>
          <a:prstGeom prst="rect">
            <a:avLst/>
          </a:prstGeom>
          <a:noFill/>
          <a:ln>
            <a:noFill/>
          </a:ln>
        </p:spPr>
      </p:pic>
      <p:pic>
        <p:nvPicPr>
          <p:cNvPr id="566" name="Google Shape;566;p42"/>
          <p:cNvPicPr preferRelativeResize="0"/>
          <p:nvPr/>
        </p:nvPicPr>
        <p:blipFill rotWithShape="1">
          <a:blip r:embed="rId4">
            <a:alphaModFix/>
          </a:blip>
          <a:srcRect b="0" l="0" r="0" t="0"/>
          <a:stretch/>
        </p:blipFill>
        <p:spPr>
          <a:xfrm>
            <a:off x="3527610" y="4749279"/>
            <a:ext cx="1704824" cy="293191"/>
          </a:xfrm>
          <a:prstGeom prst="rect">
            <a:avLst/>
          </a:prstGeom>
          <a:noFill/>
          <a:ln>
            <a:noFill/>
          </a:ln>
        </p:spPr>
      </p:pic>
      <p:pic>
        <p:nvPicPr>
          <p:cNvPr id="567" name="Google Shape;567;p42"/>
          <p:cNvPicPr preferRelativeResize="0"/>
          <p:nvPr/>
        </p:nvPicPr>
        <p:blipFill rotWithShape="1">
          <a:blip r:embed="rId5">
            <a:alphaModFix/>
          </a:blip>
          <a:srcRect b="0" l="0" r="0" t="0"/>
          <a:stretch/>
        </p:blipFill>
        <p:spPr>
          <a:xfrm>
            <a:off x="7379407" y="4725470"/>
            <a:ext cx="1954952" cy="317000"/>
          </a:xfrm>
          <a:prstGeom prst="rect">
            <a:avLst/>
          </a:prstGeom>
          <a:noFill/>
          <a:ln>
            <a:noFill/>
          </a:ln>
        </p:spPr>
      </p:pic>
      <p:pic>
        <p:nvPicPr>
          <p:cNvPr id="568" name="Google Shape;568;p42"/>
          <p:cNvPicPr preferRelativeResize="0"/>
          <p:nvPr/>
        </p:nvPicPr>
        <p:blipFill rotWithShape="1">
          <a:blip r:embed="rId6">
            <a:alphaModFix/>
          </a:blip>
          <a:srcRect b="0" l="0" r="0" t="0"/>
          <a:stretch/>
        </p:blipFill>
        <p:spPr>
          <a:xfrm>
            <a:off x="364080" y="346374"/>
            <a:ext cx="3351334" cy="1254119"/>
          </a:xfrm>
          <a:prstGeom prst="rect">
            <a:avLst/>
          </a:prstGeom>
          <a:noFill/>
          <a:ln>
            <a:noFill/>
          </a:ln>
        </p:spPr>
      </p:pic>
      <p:pic>
        <p:nvPicPr>
          <p:cNvPr id="569" name="Google Shape;569;p42"/>
          <p:cNvPicPr preferRelativeResize="0"/>
          <p:nvPr/>
        </p:nvPicPr>
        <p:blipFill>
          <a:blip r:embed="rId7">
            <a:alphaModFix/>
          </a:blip>
          <a:stretch>
            <a:fillRect/>
          </a:stretch>
        </p:blipFill>
        <p:spPr>
          <a:xfrm>
            <a:off x="3651200" y="1163887"/>
            <a:ext cx="5440799" cy="3825376"/>
          </a:xfrm>
          <a:prstGeom prst="rect">
            <a:avLst/>
          </a:prstGeom>
          <a:noFill/>
          <a:ln>
            <a:noFill/>
          </a:ln>
        </p:spPr>
      </p:pic>
      <p:grpSp>
        <p:nvGrpSpPr>
          <p:cNvPr id="570" name="Google Shape;570;p42"/>
          <p:cNvGrpSpPr/>
          <p:nvPr/>
        </p:nvGrpSpPr>
        <p:grpSpPr>
          <a:xfrm>
            <a:off x="165506" y="1272050"/>
            <a:ext cx="3104516" cy="2033340"/>
            <a:chOff x="-161655" y="1459285"/>
            <a:chExt cx="1810847" cy="1611971"/>
          </a:xfrm>
        </p:grpSpPr>
        <p:sp>
          <p:nvSpPr>
            <p:cNvPr id="571" name="Google Shape;571;p42"/>
            <p:cNvSpPr/>
            <p:nvPr/>
          </p:nvSpPr>
          <p:spPr>
            <a:xfrm>
              <a:off x="-117208" y="1459285"/>
              <a:ext cx="1766400" cy="343200"/>
            </a:xfrm>
            <a:prstGeom prst="roundRect">
              <a:avLst>
                <a:gd fmla="val 16667" name="adj"/>
              </a:avLst>
            </a:prstGeom>
            <a:solidFill>
              <a:srgbClr val="EB494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ko" sz="1700">
                  <a:solidFill>
                    <a:srgbClr val="FFFFFF"/>
                  </a:solidFill>
                  <a:latin typeface="Noto Sans KR"/>
                  <a:ea typeface="Noto Sans KR"/>
                  <a:cs typeface="Noto Sans KR"/>
                  <a:sym typeface="Noto Sans KR"/>
                </a:rPr>
                <a:t>1. 사원관리</a:t>
              </a:r>
              <a:endParaRPr b="1" sz="1700">
                <a:solidFill>
                  <a:srgbClr val="FFFFFF"/>
                </a:solidFill>
                <a:latin typeface="Noto Sans KR"/>
                <a:ea typeface="Noto Sans KR"/>
                <a:cs typeface="Noto Sans KR"/>
                <a:sym typeface="Noto Sans KR"/>
              </a:endParaRPr>
            </a:p>
          </p:txBody>
        </p:sp>
        <p:sp>
          <p:nvSpPr>
            <p:cNvPr id="572" name="Google Shape;572;p42"/>
            <p:cNvSpPr txBox="1"/>
            <p:nvPr/>
          </p:nvSpPr>
          <p:spPr>
            <a:xfrm>
              <a:off x="-161655" y="1917756"/>
              <a:ext cx="1766400" cy="1153500"/>
            </a:xfrm>
            <a:prstGeom prst="rect">
              <a:avLst/>
            </a:prstGeom>
            <a:noFill/>
            <a:ln>
              <a:noFill/>
            </a:ln>
          </p:spPr>
          <p:txBody>
            <a:bodyPr anchorCtr="0" anchor="t" bIns="91425" lIns="91425" spcFirstLastPara="1" rIns="91425" wrap="square" tIns="91425">
              <a:noAutofit/>
            </a:bodyPr>
            <a:lstStyle/>
            <a:p>
              <a:pPr indent="-330200" lvl="0" marL="457200" rtl="0" algn="l">
                <a:lnSpc>
                  <a:spcPct val="150000"/>
                </a:lnSpc>
                <a:spcBef>
                  <a:spcPts val="0"/>
                </a:spcBef>
                <a:spcAft>
                  <a:spcPts val="0"/>
                </a:spcAft>
                <a:buClr>
                  <a:srgbClr val="000000"/>
                </a:buClr>
                <a:buSzPts val="1600"/>
                <a:buFont typeface="Noto Sans KR"/>
                <a:buChar char="●"/>
              </a:pPr>
              <a:r>
                <a:rPr lang="ko" sz="1600">
                  <a:solidFill>
                    <a:srgbClr val="000000"/>
                  </a:solidFill>
                  <a:latin typeface="Noto Sans KR"/>
                  <a:ea typeface="Noto Sans KR"/>
                  <a:cs typeface="Noto Sans KR"/>
                  <a:sym typeface="Noto Sans KR"/>
                </a:rPr>
                <a:t>등록 시 사원번호 자동 생성</a:t>
              </a:r>
              <a:endParaRPr sz="1600">
                <a:solidFill>
                  <a:srgbClr val="000000"/>
                </a:solidFill>
                <a:latin typeface="Noto Sans KR"/>
                <a:ea typeface="Noto Sans KR"/>
                <a:cs typeface="Noto Sans KR"/>
                <a:sym typeface="Noto Sans KR"/>
              </a:endParaRPr>
            </a:p>
            <a:p>
              <a:pPr indent="-330200" lvl="0" marL="457200" rtl="0" algn="l">
                <a:lnSpc>
                  <a:spcPct val="150000"/>
                </a:lnSpc>
                <a:spcBef>
                  <a:spcPts val="0"/>
                </a:spcBef>
                <a:spcAft>
                  <a:spcPts val="0"/>
                </a:spcAft>
                <a:buClr>
                  <a:srgbClr val="000000"/>
                </a:buClr>
                <a:buSzPts val="1600"/>
                <a:buFont typeface="Noto Sans KR"/>
                <a:buChar char="●"/>
              </a:pPr>
              <a:r>
                <a:rPr lang="ko" sz="1600">
                  <a:solidFill>
                    <a:srgbClr val="000000"/>
                  </a:solidFill>
                  <a:latin typeface="Noto Sans KR"/>
                  <a:ea typeface="Noto Sans KR"/>
                  <a:cs typeface="Noto Sans KR"/>
                  <a:sym typeface="Noto Sans KR"/>
                </a:rPr>
                <a:t>부서 목록 드롭다운 형식</a:t>
              </a:r>
              <a:endParaRPr sz="1600">
                <a:solidFill>
                  <a:srgbClr val="000000"/>
                </a:solidFill>
                <a:latin typeface="Noto Sans KR"/>
                <a:ea typeface="Noto Sans KR"/>
                <a:cs typeface="Noto Sans KR"/>
                <a:sym typeface="Noto Sans KR"/>
              </a:endParaRPr>
            </a:p>
            <a:p>
              <a:pPr indent="-330200" lvl="0" marL="457200" rtl="0" algn="l">
                <a:lnSpc>
                  <a:spcPct val="150000"/>
                </a:lnSpc>
                <a:spcBef>
                  <a:spcPts val="0"/>
                </a:spcBef>
                <a:spcAft>
                  <a:spcPts val="0"/>
                </a:spcAft>
                <a:buClr>
                  <a:srgbClr val="000000"/>
                </a:buClr>
                <a:buSzPts val="1600"/>
                <a:buFont typeface="Noto Sans KR"/>
                <a:buChar char="●"/>
              </a:pPr>
              <a:r>
                <a:rPr lang="ko" sz="1600">
                  <a:solidFill>
                    <a:srgbClr val="000000"/>
                  </a:solidFill>
                  <a:latin typeface="Noto Sans KR"/>
                  <a:ea typeface="Noto Sans KR"/>
                  <a:cs typeface="Noto Sans KR"/>
                  <a:sym typeface="Noto Sans KR"/>
                </a:rPr>
                <a:t>사원번호,이름,부서명,직급검색 가능</a:t>
              </a:r>
              <a:endParaRPr sz="1100">
                <a:latin typeface="Noto Sans KR"/>
                <a:ea typeface="Noto Sans KR"/>
                <a:cs typeface="Noto Sans KR"/>
                <a:sym typeface="Noto Sans KR"/>
              </a:endParaRPr>
            </a:p>
          </p:txBody>
        </p:sp>
      </p:grpSp>
      <p:sp>
        <p:nvSpPr>
          <p:cNvPr id="573" name="Google Shape;573;p42"/>
          <p:cNvSpPr txBox="1"/>
          <p:nvPr/>
        </p:nvSpPr>
        <p:spPr>
          <a:xfrm>
            <a:off x="152720" y="175368"/>
            <a:ext cx="2500200" cy="34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 sz="1600">
                <a:solidFill>
                  <a:srgbClr val="242A44"/>
                </a:solidFill>
                <a:latin typeface="Noto Sans KR"/>
                <a:ea typeface="Noto Sans KR"/>
                <a:cs typeface="Noto Sans KR"/>
                <a:sym typeface="Noto Sans KR"/>
              </a:rPr>
              <a:t>3. 프로젝트 개발</a:t>
            </a:r>
            <a:endParaRPr b="1" sz="1600">
              <a:solidFill>
                <a:srgbClr val="242A44"/>
              </a:solidFill>
              <a:latin typeface="Noto Sans KR"/>
              <a:ea typeface="Noto Sans KR"/>
              <a:cs typeface="Noto Sans KR"/>
              <a:sym typeface="Noto Sans KR"/>
            </a:endParaRPr>
          </a:p>
        </p:txBody>
      </p:sp>
      <p:sp>
        <p:nvSpPr>
          <p:cNvPr id="574" name="Google Shape;574;p42"/>
          <p:cNvSpPr txBox="1"/>
          <p:nvPr/>
        </p:nvSpPr>
        <p:spPr>
          <a:xfrm>
            <a:off x="102550" y="4709525"/>
            <a:ext cx="2091300" cy="34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800">
                <a:solidFill>
                  <a:srgbClr val="242A44"/>
                </a:solidFill>
                <a:latin typeface="Noto Sans KR"/>
                <a:ea typeface="Noto Sans KR"/>
                <a:cs typeface="Noto Sans KR"/>
                <a:sym typeface="Noto Sans KR"/>
              </a:rPr>
              <a:t>소비자 중심 </a:t>
            </a:r>
            <a:r>
              <a:rPr b="1" lang="ko" sz="800">
                <a:solidFill>
                  <a:srgbClr val="242A44"/>
                </a:solidFill>
                <a:latin typeface="Noto Sans KR"/>
                <a:ea typeface="Noto Sans KR"/>
                <a:cs typeface="Noto Sans KR"/>
                <a:sym typeface="Noto Sans KR"/>
              </a:rPr>
              <a:t>JM ERP Solution</a:t>
            </a:r>
            <a:endParaRPr b="1" sz="800">
              <a:solidFill>
                <a:srgbClr val="242A44"/>
              </a:solidFill>
              <a:latin typeface="Noto Sans KR"/>
              <a:ea typeface="Noto Sans KR"/>
              <a:cs typeface="Noto Sans KR"/>
              <a:sym typeface="Noto Sans K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4F9"/>
        </a:solidFill>
      </p:bgPr>
    </p:bg>
    <p:spTree>
      <p:nvGrpSpPr>
        <p:cNvPr id="578" name="Shape 578"/>
        <p:cNvGrpSpPr/>
        <p:nvPr/>
      </p:nvGrpSpPr>
      <p:grpSpPr>
        <a:xfrm>
          <a:off x="0" y="0"/>
          <a:ext cx="0" cy="0"/>
          <a:chOff x="0" y="0"/>
          <a:chExt cx="0" cy="0"/>
        </a:xfrm>
      </p:grpSpPr>
      <p:pic>
        <p:nvPicPr>
          <p:cNvPr id="579" name="Google Shape;579;p43"/>
          <p:cNvPicPr preferRelativeResize="0"/>
          <p:nvPr/>
        </p:nvPicPr>
        <p:blipFill rotWithShape="1">
          <a:blip r:embed="rId3">
            <a:alphaModFix/>
          </a:blip>
          <a:srcRect b="0" l="0" r="0" t="0"/>
          <a:stretch/>
        </p:blipFill>
        <p:spPr>
          <a:xfrm>
            <a:off x="4443239" y="0"/>
            <a:ext cx="256379" cy="128256"/>
          </a:xfrm>
          <a:prstGeom prst="rect">
            <a:avLst/>
          </a:prstGeom>
          <a:noFill/>
          <a:ln>
            <a:noFill/>
          </a:ln>
        </p:spPr>
      </p:pic>
      <p:pic>
        <p:nvPicPr>
          <p:cNvPr id="580" name="Google Shape;580;p43"/>
          <p:cNvPicPr preferRelativeResize="0"/>
          <p:nvPr/>
        </p:nvPicPr>
        <p:blipFill rotWithShape="1">
          <a:blip r:embed="rId4">
            <a:alphaModFix/>
          </a:blip>
          <a:srcRect b="0" l="0" r="0" t="0"/>
          <a:stretch/>
        </p:blipFill>
        <p:spPr>
          <a:xfrm>
            <a:off x="364080" y="346374"/>
            <a:ext cx="3351334" cy="1254119"/>
          </a:xfrm>
          <a:prstGeom prst="rect">
            <a:avLst/>
          </a:prstGeom>
          <a:noFill/>
          <a:ln>
            <a:noFill/>
          </a:ln>
        </p:spPr>
      </p:pic>
      <p:pic>
        <p:nvPicPr>
          <p:cNvPr id="581" name="Google Shape;581;p43"/>
          <p:cNvPicPr preferRelativeResize="0"/>
          <p:nvPr/>
        </p:nvPicPr>
        <p:blipFill>
          <a:blip r:embed="rId5">
            <a:alphaModFix/>
          </a:blip>
          <a:stretch>
            <a:fillRect/>
          </a:stretch>
        </p:blipFill>
        <p:spPr>
          <a:xfrm>
            <a:off x="3795725" y="1231492"/>
            <a:ext cx="5348275" cy="3366901"/>
          </a:xfrm>
          <a:prstGeom prst="rect">
            <a:avLst/>
          </a:prstGeom>
          <a:noFill/>
          <a:ln>
            <a:noFill/>
          </a:ln>
        </p:spPr>
      </p:pic>
      <p:grpSp>
        <p:nvGrpSpPr>
          <p:cNvPr id="582" name="Google Shape;582;p43"/>
          <p:cNvGrpSpPr/>
          <p:nvPr/>
        </p:nvGrpSpPr>
        <p:grpSpPr>
          <a:xfrm>
            <a:off x="204106" y="1272050"/>
            <a:ext cx="3028316" cy="2033340"/>
            <a:chOff x="-161655" y="1459285"/>
            <a:chExt cx="1766400" cy="1611971"/>
          </a:xfrm>
        </p:grpSpPr>
        <p:sp>
          <p:nvSpPr>
            <p:cNvPr id="583" name="Google Shape;583;p43"/>
            <p:cNvSpPr/>
            <p:nvPr/>
          </p:nvSpPr>
          <p:spPr>
            <a:xfrm>
              <a:off x="-161655" y="1459285"/>
              <a:ext cx="1766400" cy="343200"/>
            </a:xfrm>
            <a:prstGeom prst="roundRect">
              <a:avLst>
                <a:gd fmla="val 16667" name="adj"/>
              </a:avLst>
            </a:prstGeom>
            <a:solidFill>
              <a:srgbClr val="EB494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ko" sz="1700">
                  <a:solidFill>
                    <a:srgbClr val="FFFFFF"/>
                  </a:solidFill>
                  <a:latin typeface="Noto Sans KR"/>
                  <a:ea typeface="Noto Sans KR"/>
                  <a:cs typeface="Noto Sans KR"/>
                  <a:sym typeface="Noto Sans KR"/>
                </a:rPr>
                <a:t>1. 사원관리</a:t>
              </a:r>
              <a:endParaRPr b="1" sz="1700">
                <a:solidFill>
                  <a:srgbClr val="FFFFFF"/>
                </a:solidFill>
                <a:latin typeface="Noto Sans KR"/>
                <a:ea typeface="Noto Sans KR"/>
                <a:cs typeface="Noto Sans KR"/>
                <a:sym typeface="Noto Sans KR"/>
              </a:endParaRPr>
            </a:p>
          </p:txBody>
        </p:sp>
        <p:sp>
          <p:nvSpPr>
            <p:cNvPr id="584" name="Google Shape;584;p43"/>
            <p:cNvSpPr txBox="1"/>
            <p:nvPr/>
          </p:nvSpPr>
          <p:spPr>
            <a:xfrm>
              <a:off x="-161655" y="1917756"/>
              <a:ext cx="1766400" cy="1153500"/>
            </a:xfrm>
            <a:prstGeom prst="rect">
              <a:avLst/>
            </a:prstGeom>
            <a:noFill/>
            <a:ln>
              <a:noFill/>
            </a:ln>
          </p:spPr>
          <p:txBody>
            <a:bodyPr anchorCtr="0" anchor="t" bIns="91425" lIns="91425" spcFirstLastPara="1" rIns="91425" wrap="square" tIns="91425">
              <a:noAutofit/>
            </a:bodyPr>
            <a:lstStyle/>
            <a:p>
              <a:pPr indent="-330200" lvl="0" marL="457200" rtl="0" algn="l">
                <a:lnSpc>
                  <a:spcPct val="150000"/>
                </a:lnSpc>
                <a:spcBef>
                  <a:spcPts val="0"/>
                </a:spcBef>
                <a:spcAft>
                  <a:spcPts val="0"/>
                </a:spcAft>
                <a:buClr>
                  <a:srgbClr val="000000"/>
                </a:buClr>
                <a:buSzPts val="1600"/>
                <a:buFont typeface="Noto Sans KR"/>
                <a:buChar char="●"/>
              </a:pPr>
              <a:r>
                <a:rPr lang="ko" sz="1600">
                  <a:solidFill>
                    <a:srgbClr val="000000"/>
                  </a:solidFill>
                  <a:latin typeface="Noto Sans KR"/>
                  <a:ea typeface="Noto Sans KR"/>
                  <a:cs typeface="Noto Sans KR"/>
                  <a:sym typeface="Noto Sans KR"/>
                </a:rPr>
                <a:t>등록 시 사원번호 자동 생성</a:t>
              </a:r>
              <a:endParaRPr sz="1600">
                <a:solidFill>
                  <a:srgbClr val="000000"/>
                </a:solidFill>
                <a:latin typeface="Noto Sans KR"/>
                <a:ea typeface="Noto Sans KR"/>
                <a:cs typeface="Noto Sans KR"/>
                <a:sym typeface="Noto Sans KR"/>
              </a:endParaRPr>
            </a:p>
            <a:p>
              <a:pPr indent="-330200" lvl="0" marL="457200" rtl="0" algn="l">
                <a:lnSpc>
                  <a:spcPct val="150000"/>
                </a:lnSpc>
                <a:spcBef>
                  <a:spcPts val="0"/>
                </a:spcBef>
                <a:spcAft>
                  <a:spcPts val="0"/>
                </a:spcAft>
                <a:buClr>
                  <a:srgbClr val="000000"/>
                </a:buClr>
                <a:buSzPts val="1600"/>
                <a:buFont typeface="Noto Sans KR"/>
                <a:buChar char="●"/>
              </a:pPr>
              <a:r>
                <a:rPr lang="ko" sz="1600">
                  <a:solidFill>
                    <a:srgbClr val="000000"/>
                  </a:solidFill>
                  <a:latin typeface="Noto Sans KR"/>
                  <a:ea typeface="Noto Sans KR"/>
                  <a:cs typeface="Noto Sans KR"/>
                  <a:sym typeface="Noto Sans KR"/>
                </a:rPr>
                <a:t>부서 목록 드롭다운 형식</a:t>
              </a:r>
              <a:endParaRPr sz="1600">
                <a:solidFill>
                  <a:srgbClr val="000000"/>
                </a:solidFill>
                <a:latin typeface="Noto Sans KR"/>
                <a:ea typeface="Noto Sans KR"/>
                <a:cs typeface="Noto Sans KR"/>
                <a:sym typeface="Noto Sans KR"/>
              </a:endParaRPr>
            </a:p>
            <a:p>
              <a:pPr indent="-330200" lvl="0" marL="457200" rtl="0" algn="l">
                <a:lnSpc>
                  <a:spcPct val="150000"/>
                </a:lnSpc>
                <a:spcBef>
                  <a:spcPts val="0"/>
                </a:spcBef>
                <a:spcAft>
                  <a:spcPts val="0"/>
                </a:spcAft>
                <a:buClr>
                  <a:srgbClr val="000000"/>
                </a:buClr>
                <a:buSzPts val="1600"/>
                <a:buFont typeface="Noto Sans KR"/>
                <a:buChar char="●"/>
              </a:pPr>
              <a:r>
                <a:rPr lang="ko" sz="1600">
                  <a:solidFill>
                    <a:srgbClr val="000000"/>
                  </a:solidFill>
                  <a:latin typeface="Noto Sans KR"/>
                  <a:ea typeface="Noto Sans KR"/>
                  <a:cs typeface="Noto Sans KR"/>
                  <a:sym typeface="Noto Sans KR"/>
                </a:rPr>
                <a:t>사원번호,이름,부서명,직급검색 가능</a:t>
              </a:r>
              <a:endParaRPr sz="1100">
                <a:latin typeface="Noto Sans KR"/>
                <a:ea typeface="Noto Sans KR"/>
                <a:cs typeface="Noto Sans KR"/>
                <a:sym typeface="Noto Sans KR"/>
              </a:endParaRPr>
            </a:p>
          </p:txBody>
        </p:sp>
      </p:grpSp>
      <p:sp>
        <p:nvSpPr>
          <p:cNvPr id="585" name="Google Shape;585;p43"/>
          <p:cNvSpPr txBox="1"/>
          <p:nvPr/>
        </p:nvSpPr>
        <p:spPr>
          <a:xfrm>
            <a:off x="152720" y="175368"/>
            <a:ext cx="2500200" cy="34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 sz="1600">
                <a:solidFill>
                  <a:srgbClr val="242A44"/>
                </a:solidFill>
                <a:latin typeface="Noto Sans KR"/>
                <a:ea typeface="Noto Sans KR"/>
                <a:cs typeface="Noto Sans KR"/>
                <a:sym typeface="Noto Sans KR"/>
              </a:rPr>
              <a:t>3. 프로젝트 개발</a:t>
            </a:r>
            <a:endParaRPr b="1" sz="1600">
              <a:solidFill>
                <a:srgbClr val="242A44"/>
              </a:solidFill>
              <a:latin typeface="Noto Sans KR"/>
              <a:ea typeface="Noto Sans KR"/>
              <a:cs typeface="Noto Sans KR"/>
              <a:sym typeface="Noto Sans KR"/>
            </a:endParaRPr>
          </a:p>
        </p:txBody>
      </p:sp>
      <p:sp>
        <p:nvSpPr>
          <p:cNvPr id="586" name="Google Shape;586;p43"/>
          <p:cNvSpPr txBox="1"/>
          <p:nvPr/>
        </p:nvSpPr>
        <p:spPr>
          <a:xfrm>
            <a:off x="102550" y="4709525"/>
            <a:ext cx="2091300" cy="34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800">
                <a:solidFill>
                  <a:srgbClr val="242A44"/>
                </a:solidFill>
                <a:latin typeface="Noto Sans KR"/>
                <a:ea typeface="Noto Sans KR"/>
                <a:cs typeface="Noto Sans KR"/>
                <a:sym typeface="Noto Sans KR"/>
              </a:rPr>
              <a:t>소비자 중심 </a:t>
            </a:r>
            <a:r>
              <a:rPr b="1" lang="ko" sz="800">
                <a:solidFill>
                  <a:srgbClr val="242A44"/>
                </a:solidFill>
                <a:latin typeface="Noto Sans KR"/>
                <a:ea typeface="Noto Sans KR"/>
                <a:cs typeface="Noto Sans KR"/>
                <a:sym typeface="Noto Sans KR"/>
              </a:rPr>
              <a:t>JM ERP Solution</a:t>
            </a:r>
            <a:endParaRPr b="1" sz="800">
              <a:solidFill>
                <a:srgbClr val="242A44"/>
              </a:solidFill>
              <a:latin typeface="Noto Sans KR"/>
              <a:ea typeface="Noto Sans KR"/>
              <a:cs typeface="Noto Sans KR"/>
              <a:sym typeface="Noto Sans K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4F9"/>
        </a:solidFill>
      </p:bgPr>
    </p:bg>
    <p:spTree>
      <p:nvGrpSpPr>
        <p:cNvPr id="590" name="Shape 590"/>
        <p:cNvGrpSpPr/>
        <p:nvPr/>
      </p:nvGrpSpPr>
      <p:grpSpPr>
        <a:xfrm>
          <a:off x="0" y="0"/>
          <a:ext cx="0" cy="0"/>
          <a:chOff x="0" y="0"/>
          <a:chExt cx="0" cy="0"/>
        </a:xfrm>
      </p:grpSpPr>
      <p:pic>
        <p:nvPicPr>
          <p:cNvPr id="591" name="Google Shape;591;p44"/>
          <p:cNvPicPr preferRelativeResize="0"/>
          <p:nvPr/>
        </p:nvPicPr>
        <p:blipFill rotWithShape="1">
          <a:blip r:embed="rId3">
            <a:alphaModFix/>
          </a:blip>
          <a:srcRect b="0" l="0" r="0" t="0"/>
          <a:stretch/>
        </p:blipFill>
        <p:spPr>
          <a:xfrm>
            <a:off x="4443239" y="0"/>
            <a:ext cx="256379" cy="128256"/>
          </a:xfrm>
          <a:prstGeom prst="rect">
            <a:avLst/>
          </a:prstGeom>
          <a:noFill/>
          <a:ln>
            <a:noFill/>
          </a:ln>
        </p:spPr>
      </p:pic>
      <p:pic>
        <p:nvPicPr>
          <p:cNvPr id="592" name="Google Shape;592;p44"/>
          <p:cNvPicPr preferRelativeResize="0"/>
          <p:nvPr/>
        </p:nvPicPr>
        <p:blipFill rotWithShape="1">
          <a:blip r:embed="rId4">
            <a:alphaModFix/>
          </a:blip>
          <a:srcRect b="0" l="0" r="0" t="0"/>
          <a:stretch/>
        </p:blipFill>
        <p:spPr>
          <a:xfrm>
            <a:off x="364080" y="346374"/>
            <a:ext cx="3351334" cy="1254119"/>
          </a:xfrm>
          <a:prstGeom prst="rect">
            <a:avLst/>
          </a:prstGeom>
          <a:noFill/>
          <a:ln>
            <a:noFill/>
          </a:ln>
        </p:spPr>
      </p:pic>
      <p:pic>
        <p:nvPicPr>
          <p:cNvPr id="593" name="Google Shape;593;p44"/>
          <p:cNvPicPr preferRelativeResize="0"/>
          <p:nvPr/>
        </p:nvPicPr>
        <p:blipFill>
          <a:blip r:embed="rId5">
            <a:alphaModFix/>
          </a:blip>
          <a:stretch>
            <a:fillRect/>
          </a:stretch>
        </p:blipFill>
        <p:spPr>
          <a:xfrm>
            <a:off x="5241550" y="2328749"/>
            <a:ext cx="3819525" cy="2359275"/>
          </a:xfrm>
          <a:prstGeom prst="rect">
            <a:avLst/>
          </a:prstGeom>
          <a:noFill/>
          <a:ln>
            <a:noFill/>
          </a:ln>
        </p:spPr>
      </p:pic>
      <p:pic>
        <p:nvPicPr>
          <p:cNvPr id="594" name="Google Shape;594;p44"/>
          <p:cNvPicPr preferRelativeResize="0"/>
          <p:nvPr/>
        </p:nvPicPr>
        <p:blipFill>
          <a:blip r:embed="rId6">
            <a:alphaModFix/>
          </a:blip>
          <a:stretch>
            <a:fillRect/>
          </a:stretch>
        </p:blipFill>
        <p:spPr>
          <a:xfrm>
            <a:off x="163275" y="2328750"/>
            <a:ext cx="4586350" cy="2440775"/>
          </a:xfrm>
          <a:prstGeom prst="rect">
            <a:avLst/>
          </a:prstGeom>
          <a:noFill/>
          <a:ln>
            <a:noFill/>
          </a:ln>
        </p:spPr>
      </p:pic>
      <p:cxnSp>
        <p:nvCxnSpPr>
          <p:cNvPr id="595" name="Google Shape;595;p44"/>
          <p:cNvCxnSpPr/>
          <p:nvPr/>
        </p:nvCxnSpPr>
        <p:spPr>
          <a:xfrm>
            <a:off x="5359750" y="4471600"/>
            <a:ext cx="1405500" cy="0"/>
          </a:xfrm>
          <a:prstGeom prst="straightConnector1">
            <a:avLst/>
          </a:prstGeom>
          <a:noFill/>
          <a:ln cap="flat" cmpd="sng" w="19050">
            <a:solidFill>
              <a:srgbClr val="EB494B"/>
            </a:solidFill>
            <a:prstDash val="solid"/>
            <a:round/>
            <a:headEnd len="med" w="med" type="none"/>
            <a:tailEnd len="med" w="med" type="none"/>
          </a:ln>
        </p:spPr>
      </p:cxnSp>
      <p:sp>
        <p:nvSpPr>
          <p:cNvPr id="596" name="Google Shape;596;p44"/>
          <p:cNvSpPr/>
          <p:nvPr/>
        </p:nvSpPr>
        <p:spPr>
          <a:xfrm>
            <a:off x="4783188" y="3351775"/>
            <a:ext cx="424800" cy="656400"/>
          </a:xfrm>
          <a:prstGeom prst="rightArrow">
            <a:avLst>
              <a:gd fmla="val 50000" name="adj1"/>
              <a:gd fmla="val 50000" name="adj2"/>
            </a:avLst>
          </a:prstGeom>
          <a:solidFill>
            <a:srgbClr val="EEECE1"/>
          </a:solidFill>
          <a:ln cap="flat" cmpd="sng" w="9525">
            <a:solidFill>
              <a:srgbClr val="1F497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nvGrpSpPr>
          <p:cNvPr id="597" name="Google Shape;597;p44"/>
          <p:cNvGrpSpPr/>
          <p:nvPr/>
        </p:nvGrpSpPr>
        <p:grpSpPr>
          <a:xfrm>
            <a:off x="163273" y="1220350"/>
            <a:ext cx="4768750" cy="1856219"/>
            <a:chOff x="-1376633" y="1492271"/>
            <a:chExt cx="1766400" cy="1471555"/>
          </a:xfrm>
        </p:grpSpPr>
        <p:sp>
          <p:nvSpPr>
            <p:cNvPr id="598" name="Google Shape;598;p44"/>
            <p:cNvSpPr/>
            <p:nvPr/>
          </p:nvSpPr>
          <p:spPr>
            <a:xfrm>
              <a:off x="-1371205" y="1492271"/>
              <a:ext cx="1350600" cy="304200"/>
            </a:xfrm>
            <a:prstGeom prst="roundRect">
              <a:avLst>
                <a:gd fmla="val 16667" name="adj"/>
              </a:avLst>
            </a:prstGeom>
            <a:solidFill>
              <a:srgbClr val="EB494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ko" sz="1700">
                  <a:solidFill>
                    <a:srgbClr val="FFFFFF"/>
                  </a:solidFill>
                  <a:latin typeface="Noto Sans KR"/>
                  <a:ea typeface="Noto Sans KR"/>
                  <a:cs typeface="Noto Sans KR"/>
                  <a:sym typeface="Noto Sans KR"/>
                </a:rPr>
                <a:t>2. 부서관리</a:t>
              </a:r>
              <a:endParaRPr b="1" sz="1700">
                <a:solidFill>
                  <a:srgbClr val="FFFFFF"/>
                </a:solidFill>
                <a:latin typeface="Noto Sans KR"/>
                <a:ea typeface="Noto Sans KR"/>
                <a:cs typeface="Noto Sans KR"/>
                <a:sym typeface="Noto Sans KR"/>
              </a:endParaRPr>
            </a:p>
          </p:txBody>
        </p:sp>
        <p:sp>
          <p:nvSpPr>
            <p:cNvPr id="599" name="Google Shape;599;p44"/>
            <p:cNvSpPr txBox="1"/>
            <p:nvPr/>
          </p:nvSpPr>
          <p:spPr>
            <a:xfrm>
              <a:off x="-1376633" y="1810326"/>
              <a:ext cx="1766400" cy="1153500"/>
            </a:xfrm>
            <a:prstGeom prst="rect">
              <a:avLst/>
            </a:prstGeom>
            <a:noFill/>
            <a:ln>
              <a:noFill/>
            </a:ln>
          </p:spPr>
          <p:txBody>
            <a:bodyPr anchorCtr="0" anchor="t" bIns="91425" lIns="91425" spcFirstLastPara="1" rIns="91425" wrap="square" tIns="91425">
              <a:noAutofit/>
            </a:bodyPr>
            <a:lstStyle/>
            <a:p>
              <a:pPr indent="-330200" lvl="0" marL="457200" rtl="0" algn="l">
                <a:lnSpc>
                  <a:spcPct val="150000"/>
                </a:lnSpc>
                <a:spcBef>
                  <a:spcPts val="0"/>
                </a:spcBef>
                <a:spcAft>
                  <a:spcPts val="0"/>
                </a:spcAft>
                <a:buClr>
                  <a:srgbClr val="000000"/>
                </a:buClr>
                <a:buSzPts val="1600"/>
                <a:buFont typeface="Noto Sans KR"/>
                <a:buChar char="●"/>
              </a:pPr>
              <a:r>
                <a:rPr lang="ko" sz="1600">
                  <a:solidFill>
                    <a:srgbClr val="000000"/>
                  </a:solidFill>
                  <a:latin typeface="Noto Sans KR"/>
                  <a:ea typeface="Noto Sans KR"/>
                  <a:cs typeface="Noto Sans KR"/>
                  <a:sym typeface="Noto Sans KR"/>
                </a:rPr>
                <a:t>부서 추가 시 부서코드 자동 생성</a:t>
              </a:r>
              <a:endParaRPr sz="1100">
                <a:latin typeface="Noto Sans KR"/>
                <a:ea typeface="Noto Sans KR"/>
                <a:cs typeface="Noto Sans KR"/>
                <a:sym typeface="Noto Sans KR"/>
              </a:endParaRPr>
            </a:p>
          </p:txBody>
        </p:sp>
      </p:grpSp>
      <p:sp>
        <p:nvSpPr>
          <p:cNvPr id="600" name="Google Shape;600;p44"/>
          <p:cNvSpPr/>
          <p:nvPr/>
        </p:nvSpPr>
        <p:spPr>
          <a:xfrm>
            <a:off x="277175" y="2718975"/>
            <a:ext cx="804000" cy="357600"/>
          </a:xfrm>
          <a:prstGeom prst="ellipse">
            <a:avLst/>
          </a:prstGeom>
          <a:solidFill>
            <a:srgbClr val="F7CECE">
              <a:alpha val="0"/>
            </a:srgbClr>
          </a:solidFill>
          <a:ln cap="flat" cmpd="sng" w="28575">
            <a:solidFill>
              <a:srgbClr val="FB150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highlight>
                <a:srgbClr val="EB494B"/>
              </a:highlight>
            </a:endParaRPr>
          </a:p>
        </p:txBody>
      </p:sp>
      <p:sp>
        <p:nvSpPr>
          <p:cNvPr id="601" name="Google Shape;601;p44"/>
          <p:cNvSpPr txBox="1"/>
          <p:nvPr/>
        </p:nvSpPr>
        <p:spPr>
          <a:xfrm>
            <a:off x="152720" y="175368"/>
            <a:ext cx="2500200" cy="34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 sz="1600">
                <a:solidFill>
                  <a:srgbClr val="242A44"/>
                </a:solidFill>
                <a:latin typeface="Noto Sans KR"/>
                <a:ea typeface="Noto Sans KR"/>
                <a:cs typeface="Noto Sans KR"/>
                <a:sym typeface="Noto Sans KR"/>
              </a:rPr>
              <a:t>3. 프로젝트 개발</a:t>
            </a:r>
            <a:endParaRPr b="1" sz="1600">
              <a:solidFill>
                <a:srgbClr val="242A44"/>
              </a:solidFill>
              <a:latin typeface="Noto Sans KR"/>
              <a:ea typeface="Noto Sans KR"/>
              <a:cs typeface="Noto Sans KR"/>
              <a:sym typeface="Noto Sans KR"/>
            </a:endParaRPr>
          </a:p>
        </p:txBody>
      </p:sp>
      <p:sp>
        <p:nvSpPr>
          <p:cNvPr id="602" name="Google Shape;602;p44"/>
          <p:cNvSpPr txBox="1"/>
          <p:nvPr/>
        </p:nvSpPr>
        <p:spPr>
          <a:xfrm>
            <a:off x="102550" y="4709525"/>
            <a:ext cx="2091300" cy="34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800">
                <a:solidFill>
                  <a:srgbClr val="242A44"/>
                </a:solidFill>
                <a:latin typeface="Noto Sans KR"/>
                <a:ea typeface="Noto Sans KR"/>
                <a:cs typeface="Noto Sans KR"/>
                <a:sym typeface="Noto Sans KR"/>
              </a:rPr>
              <a:t>소비자 중심 </a:t>
            </a:r>
            <a:r>
              <a:rPr b="1" lang="ko" sz="800">
                <a:solidFill>
                  <a:srgbClr val="242A44"/>
                </a:solidFill>
                <a:latin typeface="Noto Sans KR"/>
                <a:ea typeface="Noto Sans KR"/>
                <a:cs typeface="Noto Sans KR"/>
                <a:sym typeface="Noto Sans KR"/>
              </a:rPr>
              <a:t>JM ERP Solution</a:t>
            </a:r>
            <a:endParaRPr b="1" sz="800">
              <a:solidFill>
                <a:srgbClr val="242A44"/>
              </a:solidFill>
              <a:latin typeface="Noto Sans KR"/>
              <a:ea typeface="Noto Sans KR"/>
              <a:cs typeface="Noto Sans KR"/>
              <a:sym typeface="Noto Sans K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4F9"/>
        </a:solidFill>
      </p:bgPr>
    </p:bg>
    <p:spTree>
      <p:nvGrpSpPr>
        <p:cNvPr id="606" name="Shape 606"/>
        <p:cNvGrpSpPr/>
        <p:nvPr/>
      </p:nvGrpSpPr>
      <p:grpSpPr>
        <a:xfrm>
          <a:off x="0" y="0"/>
          <a:ext cx="0" cy="0"/>
          <a:chOff x="0" y="0"/>
          <a:chExt cx="0" cy="0"/>
        </a:xfrm>
      </p:grpSpPr>
      <p:pic>
        <p:nvPicPr>
          <p:cNvPr id="607" name="Google Shape;607;p45"/>
          <p:cNvPicPr preferRelativeResize="0"/>
          <p:nvPr/>
        </p:nvPicPr>
        <p:blipFill rotWithShape="1">
          <a:blip r:embed="rId3">
            <a:alphaModFix/>
          </a:blip>
          <a:srcRect b="0" l="0" r="0" t="0"/>
          <a:stretch/>
        </p:blipFill>
        <p:spPr>
          <a:xfrm>
            <a:off x="4443239" y="0"/>
            <a:ext cx="256379" cy="128256"/>
          </a:xfrm>
          <a:prstGeom prst="rect">
            <a:avLst/>
          </a:prstGeom>
          <a:noFill/>
          <a:ln>
            <a:noFill/>
          </a:ln>
        </p:spPr>
      </p:pic>
      <p:pic>
        <p:nvPicPr>
          <p:cNvPr id="608" name="Google Shape;608;p45"/>
          <p:cNvPicPr preferRelativeResize="0"/>
          <p:nvPr/>
        </p:nvPicPr>
        <p:blipFill rotWithShape="1">
          <a:blip r:embed="rId4">
            <a:alphaModFix/>
          </a:blip>
          <a:srcRect b="0" l="0" r="0" t="0"/>
          <a:stretch/>
        </p:blipFill>
        <p:spPr>
          <a:xfrm>
            <a:off x="3527610" y="4749279"/>
            <a:ext cx="1704824" cy="293191"/>
          </a:xfrm>
          <a:prstGeom prst="rect">
            <a:avLst/>
          </a:prstGeom>
          <a:noFill/>
          <a:ln>
            <a:noFill/>
          </a:ln>
        </p:spPr>
      </p:pic>
      <p:pic>
        <p:nvPicPr>
          <p:cNvPr id="609" name="Google Shape;609;p45"/>
          <p:cNvPicPr preferRelativeResize="0"/>
          <p:nvPr/>
        </p:nvPicPr>
        <p:blipFill rotWithShape="1">
          <a:blip r:embed="rId5">
            <a:alphaModFix/>
          </a:blip>
          <a:srcRect b="0" l="0" r="0" t="0"/>
          <a:stretch/>
        </p:blipFill>
        <p:spPr>
          <a:xfrm>
            <a:off x="364080" y="346374"/>
            <a:ext cx="3351334" cy="1254119"/>
          </a:xfrm>
          <a:prstGeom prst="rect">
            <a:avLst/>
          </a:prstGeom>
          <a:noFill/>
          <a:ln>
            <a:noFill/>
          </a:ln>
        </p:spPr>
      </p:pic>
      <p:pic>
        <p:nvPicPr>
          <p:cNvPr id="610" name="Google Shape;610;p45"/>
          <p:cNvPicPr preferRelativeResize="0"/>
          <p:nvPr/>
        </p:nvPicPr>
        <p:blipFill>
          <a:blip r:embed="rId6">
            <a:alphaModFix/>
          </a:blip>
          <a:stretch>
            <a:fillRect/>
          </a:stretch>
        </p:blipFill>
        <p:spPr>
          <a:xfrm>
            <a:off x="4000600" y="1066525"/>
            <a:ext cx="2270449" cy="1836975"/>
          </a:xfrm>
          <a:prstGeom prst="rect">
            <a:avLst/>
          </a:prstGeom>
          <a:noFill/>
          <a:ln>
            <a:noFill/>
          </a:ln>
        </p:spPr>
      </p:pic>
      <p:pic>
        <p:nvPicPr>
          <p:cNvPr id="611" name="Google Shape;611;p45"/>
          <p:cNvPicPr preferRelativeResize="0"/>
          <p:nvPr/>
        </p:nvPicPr>
        <p:blipFill>
          <a:blip r:embed="rId7">
            <a:alphaModFix/>
          </a:blip>
          <a:stretch>
            <a:fillRect/>
          </a:stretch>
        </p:blipFill>
        <p:spPr>
          <a:xfrm>
            <a:off x="6968498" y="1836150"/>
            <a:ext cx="1965400" cy="1471200"/>
          </a:xfrm>
          <a:prstGeom prst="rect">
            <a:avLst/>
          </a:prstGeom>
          <a:noFill/>
          <a:ln>
            <a:noFill/>
          </a:ln>
        </p:spPr>
      </p:pic>
      <p:sp>
        <p:nvSpPr>
          <p:cNvPr id="612" name="Google Shape;612;p45"/>
          <p:cNvSpPr/>
          <p:nvPr/>
        </p:nvSpPr>
        <p:spPr>
          <a:xfrm>
            <a:off x="5870013" y="2275822"/>
            <a:ext cx="1246800" cy="535800"/>
          </a:xfrm>
          <a:prstGeom prst="rightArrow">
            <a:avLst>
              <a:gd fmla="val 38390" name="adj1"/>
              <a:gd fmla="val 51827" name="adj2"/>
            </a:avLst>
          </a:prstGeom>
          <a:solidFill>
            <a:srgbClr val="EEECE1"/>
          </a:solidFill>
          <a:ln cap="flat" cmpd="sng" w="9525">
            <a:solidFill>
              <a:srgbClr val="1F497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nvGrpSpPr>
          <p:cNvPr id="613" name="Google Shape;613;p45"/>
          <p:cNvGrpSpPr/>
          <p:nvPr/>
        </p:nvGrpSpPr>
        <p:grpSpPr>
          <a:xfrm>
            <a:off x="153850" y="1189888"/>
            <a:ext cx="3565284" cy="1772268"/>
            <a:chOff x="-168629" y="1390071"/>
            <a:chExt cx="1810800" cy="1492436"/>
          </a:xfrm>
        </p:grpSpPr>
        <p:sp>
          <p:nvSpPr>
            <p:cNvPr id="614" name="Google Shape;614;p45"/>
            <p:cNvSpPr/>
            <p:nvPr/>
          </p:nvSpPr>
          <p:spPr>
            <a:xfrm>
              <a:off x="-146396" y="1390071"/>
              <a:ext cx="1677600" cy="282000"/>
            </a:xfrm>
            <a:prstGeom prst="roundRect">
              <a:avLst>
                <a:gd fmla="val 16667" name="adj"/>
              </a:avLst>
            </a:prstGeom>
            <a:solidFill>
              <a:srgbClr val="EB494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ko" sz="1700">
                  <a:solidFill>
                    <a:srgbClr val="FFFFFF"/>
                  </a:solidFill>
                  <a:latin typeface="Noto Sans KR"/>
                  <a:ea typeface="Noto Sans KR"/>
                  <a:cs typeface="Noto Sans KR"/>
                  <a:sym typeface="Noto Sans KR"/>
                </a:rPr>
                <a:t>3. 근태관리</a:t>
              </a:r>
              <a:endParaRPr b="1" sz="1700">
                <a:solidFill>
                  <a:srgbClr val="FFFFFF"/>
                </a:solidFill>
                <a:latin typeface="Noto Sans KR"/>
                <a:ea typeface="Noto Sans KR"/>
                <a:cs typeface="Noto Sans KR"/>
                <a:sym typeface="Noto Sans KR"/>
              </a:endParaRPr>
            </a:p>
          </p:txBody>
        </p:sp>
        <p:sp>
          <p:nvSpPr>
            <p:cNvPr id="615" name="Google Shape;615;p45"/>
            <p:cNvSpPr txBox="1"/>
            <p:nvPr/>
          </p:nvSpPr>
          <p:spPr>
            <a:xfrm>
              <a:off x="-168629" y="1729007"/>
              <a:ext cx="1810800" cy="11535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rgbClr val="000000"/>
                </a:buClr>
                <a:buSzPts val="1400"/>
                <a:buAutoNum type="arabicParenR"/>
              </a:pPr>
              <a:r>
                <a:rPr b="1" lang="ko">
                  <a:solidFill>
                    <a:srgbClr val="000000"/>
                  </a:solidFill>
                </a:rPr>
                <a:t>출퇴근 입력</a:t>
              </a:r>
              <a:endParaRPr b="1">
                <a:solidFill>
                  <a:srgbClr val="000000"/>
                </a:solidFill>
              </a:endParaRPr>
            </a:p>
            <a:p>
              <a:pPr indent="-317500" lvl="0" marL="457200" rtl="0" algn="l">
                <a:lnSpc>
                  <a:spcPct val="115000"/>
                </a:lnSpc>
                <a:spcBef>
                  <a:spcPts val="0"/>
                </a:spcBef>
                <a:spcAft>
                  <a:spcPts val="0"/>
                </a:spcAft>
                <a:buClr>
                  <a:srgbClr val="000000"/>
                </a:buClr>
                <a:buSzPts val="1400"/>
                <a:buChar char="●"/>
              </a:pPr>
              <a:r>
                <a:rPr lang="ko">
                  <a:solidFill>
                    <a:srgbClr val="000000"/>
                  </a:solidFill>
                </a:rPr>
                <a:t>출퇴근 시간 입력 시</a:t>
              </a:r>
              <a:endParaRPr>
                <a:solidFill>
                  <a:srgbClr val="000000"/>
                </a:solidFill>
              </a:endParaRPr>
            </a:p>
            <a:p>
              <a:pPr indent="0" lvl="0" marL="457200" rtl="0" algn="l">
                <a:lnSpc>
                  <a:spcPct val="115000"/>
                </a:lnSpc>
                <a:spcBef>
                  <a:spcPts val="0"/>
                </a:spcBef>
                <a:spcAft>
                  <a:spcPts val="0"/>
                </a:spcAft>
                <a:buNone/>
              </a:pPr>
              <a:r>
                <a:rPr lang="ko">
                  <a:solidFill>
                    <a:srgbClr val="000000"/>
                  </a:solidFill>
                </a:rPr>
                <a:t>근무시간 자동 계산</a:t>
              </a:r>
              <a:endParaRPr>
                <a:solidFill>
                  <a:srgbClr val="000000"/>
                </a:solidFill>
              </a:endParaRPr>
            </a:p>
            <a:p>
              <a:pPr indent="-317500" lvl="0" marL="457200" rtl="0" algn="l">
                <a:lnSpc>
                  <a:spcPct val="115000"/>
                </a:lnSpc>
                <a:spcBef>
                  <a:spcPts val="0"/>
                </a:spcBef>
                <a:spcAft>
                  <a:spcPts val="0"/>
                </a:spcAft>
                <a:buClr>
                  <a:srgbClr val="000000"/>
                </a:buClr>
                <a:buSzPts val="1400"/>
                <a:buChar char="●"/>
              </a:pPr>
              <a:r>
                <a:rPr lang="ko">
                  <a:solidFill>
                    <a:srgbClr val="000000"/>
                  </a:solidFill>
                </a:rPr>
                <a:t>근무 날짜 : 실제 오늘 날짜 자동입력</a:t>
              </a:r>
              <a:endParaRPr>
                <a:solidFill>
                  <a:srgbClr val="000000"/>
                </a:solidFill>
              </a:endParaRPr>
            </a:p>
            <a:p>
              <a:pPr indent="-317500" lvl="0" marL="457200" rtl="0" algn="l">
                <a:lnSpc>
                  <a:spcPct val="115000"/>
                </a:lnSpc>
                <a:spcBef>
                  <a:spcPts val="0"/>
                </a:spcBef>
                <a:spcAft>
                  <a:spcPts val="0"/>
                </a:spcAft>
                <a:buClr>
                  <a:srgbClr val="000000"/>
                </a:buClr>
                <a:buSzPts val="1400"/>
                <a:buChar char="●"/>
              </a:pPr>
              <a:r>
                <a:rPr lang="ko">
                  <a:solidFill>
                    <a:srgbClr val="000000"/>
                  </a:solidFill>
                </a:rPr>
                <a:t>초과근무 체크 시에만 ‘초과근무시간‘, ‘초과근무수당’ 입력</a:t>
              </a:r>
              <a:endParaRPr>
                <a:solidFill>
                  <a:srgbClr val="000000"/>
                </a:solidFill>
              </a:endParaRPr>
            </a:p>
            <a:p>
              <a:pPr indent="0" lvl="0" marL="457200" rtl="0" algn="l">
                <a:lnSpc>
                  <a:spcPct val="115000"/>
                </a:lnSpc>
                <a:spcBef>
                  <a:spcPts val="0"/>
                </a:spcBef>
                <a:spcAft>
                  <a:spcPts val="0"/>
                </a:spcAft>
                <a:buNone/>
              </a:pPr>
              <a:r>
                <a:t/>
              </a:r>
              <a:endParaRPr>
                <a:solidFill>
                  <a:srgbClr val="000000"/>
                </a:solidFill>
              </a:endParaRPr>
            </a:p>
            <a:p>
              <a:pPr indent="-317500" lvl="0" marL="457200" rtl="0" algn="l">
                <a:lnSpc>
                  <a:spcPct val="115000"/>
                </a:lnSpc>
                <a:spcBef>
                  <a:spcPts val="0"/>
                </a:spcBef>
                <a:spcAft>
                  <a:spcPts val="0"/>
                </a:spcAft>
                <a:buClr>
                  <a:srgbClr val="000000"/>
                </a:buClr>
                <a:buSzPts val="1400"/>
                <a:buAutoNum type="arabicParenR"/>
              </a:pPr>
              <a:r>
                <a:rPr b="1" lang="ko">
                  <a:solidFill>
                    <a:srgbClr val="000000"/>
                  </a:solidFill>
                </a:rPr>
                <a:t>휴가 입력</a:t>
              </a:r>
              <a:endParaRPr b="1">
                <a:solidFill>
                  <a:srgbClr val="000000"/>
                </a:solidFill>
              </a:endParaRPr>
            </a:p>
            <a:p>
              <a:pPr indent="-317500" lvl="0" marL="457200" rtl="0" algn="l">
                <a:lnSpc>
                  <a:spcPct val="115000"/>
                </a:lnSpc>
                <a:spcBef>
                  <a:spcPts val="0"/>
                </a:spcBef>
                <a:spcAft>
                  <a:spcPts val="0"/>
                </a:spcAft>
                <a:buClr>
                  <a:srgbClr val="000000"/>
                </a:buClr>
                <a:buSzPts val="1400"/>
                <a:buChar char="●"/>
              </a:pPr>
              <a:r>
                <a:rPr lang="ko">
                  <a:solidFill>
                    <a:srgbClr val="000000"/>
                  </a:solidFill>
                </a:rPr>
                <a:t>휴가 등록할 경우 기존 출퇴근 내역 삭제, 휴가로 신규 등록.</a:t>
              </a:r>
              <a:endParaRPr>
                <a:solidFill>
                  <a:srgbClr val="000000"/>
                </a:solidFill>
              </a:endParaRPr>
            </a:p>
            <a:p>
              <a:pPr indent="-317500" lvl="0" marL="457200" rtl="0" algn="l">
                <a:lnSpc>
                  <a:spcPct val="115000"/>
                </a:lnSpc>
                <a:spcBef>
                  <a:spcPts val="0"/>
                </a:spcBef>
                <a:spcAft>
                  <a:spcPts val="0"/>
                </a:spcAft>
                <a:buClr>
                  <a:srgbClr val="000000"/>
                </a:buClr>
                <a:buSzPts val="1400"/>
                <a:buChar char="●"/>
              </a:pPr>
              <a:r>
                <a:rPr lang="ko">
                  <a:solidFill>
                    <a:srgbClr val="000000"/>
                  </a:solidFill>
                </a:rPr>
                <a:t>조건 조회 가능 (월별, 사원별)</a:t>
              </a:r>
              <a:endParaRPr>
                <a:solidFill>
                  <a:srgbClr val="000000"/>
                </a:solidFill>
              </a:endParaRPr>
            </a:p>
            <a:p>
              <a:pPr indent="-317500" lvl="0" marL="457200" rtl="0" algn="l">
                <a:lnSpc>
                  <a:spcPct val="115000"/>
                </a:lnSpc>
                <a:spcBef>
                  <a:spcPts val="0"/>
                </a:spcBef>
                <a:spcAft>
                  <a:spcPts val="0"/>
                </a:spcAft>
                <a:buClr>
                  <a:srgbClr val="000000"/>
                </a:buClr>
                <a:buSzPts val="1400"/>
                <a:buChar char="●"/>
              </a:pPr>
              <a:r>
                <a:rPr lang="ko">
                  <a:solidFill>
                    <a:srgbClr val="000000"/>
                  </a:solidFill>
                </a:rPr>
                <a:t>수정시 사원번호는 이미 입력되어 있음.</a:t>
              </a:r>
              <a:endParaRPr>
                <a:solidFill>
                  <a:srgbClr val="000000"/>
                </a:solidFill>
                <a:latin typeface="Noto Sans KR"/>
                <a:ea typeface="Noto Sans KR"/>
                <a:cs typeface="Noto Sans KR"/>
                <a:sym typeface="Noto Sans KR"/>
              </a:endParaRPr>
            </a:p>
          </p:txBody>
        </p:sp>
      </p:grpSp>
      <p:pic>
        <p:nvPicPr>
          <p:cNvPr id="616" name="Google Shape;616;p45"/>
          <p:cNvPicPr preferRelativeResize="0"/>
          <p:nvPr/>
        </p:nvPicPr>
        <p:blipFill>
          <a:blip r:embed="rId8">
            <a:alphaModFix/>
          </a:blip>
          <a:stretch>
            <a:fillRect/>
          </a:stretch>
        </p:blipFill>
        <p:spPr>
          <a:xfrm>
            <a:off x="4000600" y="3076570"/>
            <a:ext cx="2270450" cy="1911955"/>
          </a:xfrm>
          <a:prstGeom prst="rect">
            <a:avLst/>
          </a:prstGeom>
          <a:noFill/>
          <a:ln>
            <a:noFill/>
          </a:ln>
        </p:spPr>
      </p:pic>
      <p:sp>
        <p:nvSpPr>
          <p:cNvPr id="617" name="Google Shape;617;p45"/>
          <p:cNvSpPr txBox="1"/>
          <p:nvPr/>
        </p:nvSpPr>
        <p:spPr>
          <a:xfrm>
            <a:off x="152720" y="175368"/>
            <a:ext cx="2500200" cy="34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 sz="1600">
                <a:solidFill>
                  <a:srgbClr val="242A44"/>
                </a:solidFill>
                <a:latin typeface="Noto Sans KR"/>
                <a:ea typeface="Noto Sans KR"/>
                <a:cs typeface="Noto Sans KR"/>
                <a:sym typeface="Noto Sans KR"/>
              </a:rPr>
              <a:t>3. 프로젝트 개발</a:t>
            </a:r>
            <a:endParaRPr b="1" sz="1600">
              <a:solidFill>
                <a:srgbClr val="242A44"/>
              </a:solidFill>
              <a:latin typeface="Noto Sans KR"/>
              <a:ea typeface="Noto Sans KR"/>
              <a:cs typeface="Noto Sans KR"/>
              <a:sym typeface="Noto Sans KR"/>
            </a:endParaRPr>
          </a:p>
        </p:txBody>
      </p:sp>
      <p:sp>
        <p:nvSpPr>
          <p:cNvPr id="618" name="Google Shape;618;p45"/>
          <p:cNvSpPr txBox="1"/>
          <p:nvPr/>
        </p:nvSpPr>
        <p:spPr>
          <a:xfrm>
            <a:off x="102550" y="4709525"/>
            <a:ext cx="2091300" cy="34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800">
                <a:solidFill>
                  <a:srgbClr val="242A44"/>
                </a:solidFill>
                <a:latin typeface="Noto Sans KR"/>
                <a:ea typeface="Noto Sans KR"/>
                <a:cs typeface="Noto Sans KR"/>
                <a:sym typeface="Noto Sans KR"/>
              </a:rPr>
              <a:t>소비자 중심 </a:t>
            </a:r>
            <a:r>
              <a:rPr b="1" lang="ko" sz="800">
                <a:solidFill>
                  <a:srgbClr val="242A44"/>
                </a:solidFill>
                <a:latin typeface="Noto Sans KR"/>
                <a:ea typeface="Noto Sans KR"/>
                <a:cs typeface="Noto Sans KR"/>
                <a:sym typeface="Noto Sans KR"/>
              </a:rPr>
              <a:t>JM ERP Solution</a:t>
            </a:r>
            <a:endParaRPr b="1" sz="800">
              <a:solidFill>
                <a:srgbClr val="242A44"/>
              </a:solidFill>
              <a:latin typeface="Noto Sans KR"/>
              <a:ea typeface="Noto Sans KR"/>
              <a:cs typeface="Noto Sans KR"/>
              <a:sym typeface="Noto Sans K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4F9"/>
        </a:solidFill>
      </p:bgPr>
    </p:bg>
    <p:spTree>
      <p:nvGrpSpPr>
        <p:cNvPr id="622" name="Shape 622"/>
        <p:cNvGrpSpPr/>
        <p:nvPr/>
      </p:nvGrpSpPr>
      <p:grpSpPr>
        <a:xfrm>
          <a:off x="0" y="0"/>
          <a:ext cx="0" cy="0"/>
          <a:chOff x="0" y="0"/>
          <a:chExt cx="0" cy="0"/>
        </a:xfrm>
      </p:grpSpPr>
      <p:pic>
        <p:nvPicPr>
          <p:cNvPr id="623" name="Google Shape;623;p46"/>
          <p:cNvPicPr preferRelativeResize="0"/>
          <p:nvPr/>
        </p:nvPicPr>
        <p:blipFill rotWithShape="1">
          <a:blip r:embed="rId3">
            <a:alphaModFix/>
          </a:blip>
          <a:srcRect b="0" l="0" r="0" t="0"/>
          <a:stretch/>
        </p:blipFill>
        <p:spPr>
          <a:xfrm>
            <a:off x="4443239" y="0"/>
            <a:ext cx="256379" cy="128256"/>
          </a:xfrm>
          <a:prstGeom prst="rect">
            <a:avLst/>
          </a:prstGeom>
          <a:noFill/>
          <a:ln>
            <a:noFill/>
          </a:ln>
        </p:spPr>
      </p:pic>
      <p:pic>
        <p:nvPicPr>
          <p:cNvPr id="624" name="Google Shape;624;p46"/>
          <p:cNvPicPr preferRelativeResize="0"/>
          <p:nvPr/>
        </p:nvPicPr>
        <p:blipFill rotWithShape="1">
          <a:blip r:embed="rId4">
            <a:alphaModFix/>
          </a:blip>
          <a:srcRect b="0" l="0" r="0" t="0"/>
          <a:stretch/>
        </p:blipFill>
        <p:spPr>
          <a:xfrm>
            <a:off x="364080" y="346374"/>
            <a:ext cx="3351334" cy="1254119"/>
          </a:xfrm>
          <a:prstGeom prst="rect">
            <a:avLst/>
          </a:prstGeom>
          <a:noFill/>
          <a:ln>
            <a:noFill/>
          </a:ln>
        </p:spPr>
      </p:pic>
      <p:pic>
        <p:nvPicPr>
          <p:cNvPr id="625" name="Google Shape;625;p46"/>
          <p:cNvPicPr preferRelativeResize="0"/>
          <p:nvPr/>
        </p:nvPicPr>
        <p:blipFill>
          <a:blip r:embed="rId5">
            <a:alphaModFix/>
          </a:blip>
          <a:stretch>
            <a:fillRect/>
          </a:stretch>
        </p:blipFill>
        <p:spPr>
          <a:xfrm>
            <a:off x="3357625" y="1132800"/>
            <a:ext cx="5626949" cy="1981706"/>
          </a:xfrm>
          <a:prstGeom prst="rect">
            <a:avLst/>
          </a:prstGeom>
          <a:noFill/>
          <a:ln>
            <a:noFill/>
          </a:ln>
        </p:spPr>
      </p:pic>
      <p:pic>
        <p:nvPicPr>
          <p:cNvPr id="626" name="Google Shape;626;p46"/>
          <p:cNvPicPr preferRelativeResize="0"/>
          <p:nvPr/>
        </p:nvPicPr>
        <p:blipFill>
          <a:blip r:embed="rId6">
            <a:alphaModFix/>
          </a:blip>
          <a:stretch>
            <a:fillRect/>
          </a:stretch>
        </p:blipFill>
        <p:spPr>
          <a:xfrm>
            <a:off x="4884259" y="2080851"/>
            <a:ext cx="2649667" cy="2759749"/>
          </a:xfrm>
          <a:prstGeom prst="rect">
            <a:avLst/>
          </a:prstGeom>
          <a:noFill/>
          <a:ln cap="flat" cmpd="sng" w="9525">
            <a:solidFill>
              <a:srgbClr val="1F497D"/>
            </a:solidFill>
            <a:prstDash val="solid"/>
            <a:round/>
            <a:headEnd len="sm" w="sm" type="none"/>
            <a:tailEnd len="sm" w="sm" type="none"/>
          </a:ln>
        </p:spPr>
      </p:pic>
      <p:sp>
        <p:nvSpPr>
          <p:cNvPr id="627" name="Google Shape;627;p46"/>
          <p:cNvSpPr/>
          <p:nvPr/>
        </p:nvSpPr>
        <p:spPr>
          <a:xfrm flipH="1" rot="10800000">
            <a:off x="3448932" y="1830050"/>
            <a:ext cx="5520300" cy="250800"/>
          </a:xfrm>
          <a:prstGeom prst="trapezoid">
            <a:avLst>
              <a:gd fmla="val 608574" name="adj"/>
            </a:avLst>
          </a:prstGeom>
          <a:solidFill>
            <a:srgbClr val="3F3F3F">
              <a:alpha val="67840"/>
            </a:srgbClr>
          </a:solidFill>
          <a:ln cap="flat" cmpd="sng" w="9525">
            <a:solidFill>
              <a:srgbClr val="1F497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28" name="Google Shape;628;p46"/>
          <p:cNvSpPr/>
          <p:nvPr/>
        </p:nvSpPr>
        <p:spPr>
          <a:xfrm>
            <a:off x="3371655" y="1135096"/>
            <a:ext cx="5627100" cy="695100"/>
          </a:xfrm>
          <a:prstGeom prst="rect">
            <a:avLst/>
          </a:prstGeom>
          <a:solidFill>
            <a:srgbClr val="000000">
              <a:alpha val="0"/>
            </a:srgbClr>
          </a:solidFill>
          <a:ln cap="flat" cmpd="sng" w="9525">
            <a:solidFill>
              <a:srgbClr val="1F497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29" name="Google Shape;629;p46"/>
          <p:cNvSpPr/>
          <p:nvPr/>
        </p:nvSpPr>
        <p:spPr>
          <a:xfrm>
            <a:off x="8590028" y="1371529"/>
            <a:ext cx="337200" cy="222000"/>
          </a:xfrm>
          <a:prstGeom prst="ellipse">
            <a:avLst/>
          </a:prstGeom>
          <a:solidFill>
            <a:srgbClr val="000000">
              <a:alpha val="0"/>
            </a:srgbClr>
          </a:solidFill>
          <a:ln cap="flat" cmpd="sng" w="28575">
            <a:solidFill>
              <a:srgbClr val="E8434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nvGrpSpPr>
          <p:cNvPr id="630" name="Google Shape;630;p46"/>
          <p:cNvGrpSpPr/>
          <p:nvPr/>
        </p:nvGrpSpPr>
        <p:grpSpPr>
          <a:xfrm>
            <a:off x="151970" y="1272078"/>
            <a:ext cx="2955822" cy="1842480"/>
            <a:chOff x="-169748" y="1459285"/>
            <a:chExt cx="1767519" cy="1551562"/>
          </a:xfrm>
        </p:grpSpPr>
        <p:sp>
          <p:nvSpPr>
            <p:cNvPr id="631" name="Google Shape;631;p46"/>
            <p:cNvSpPr/>
            <p:nvPr/>
          </p:nvSpPr>
          <p:spPr>
            <a:xfrm>
              <a:off x="-169748" y="1459285"/>
              <a:ext cx="1766400" cy="343200"/>
            </a:xfrm>
            <a:prstGeom prst="roundRect">
              <a:avLst>
                <a:gd fmla="val 16667" name="adj"/>
              </a:avLst>
            </a:prstGeom>
            <a:solidFill>
              <a:srgbClr val="EB494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ko" sz="1700">
                  <a:solidFill>
                    <a:srgbClr val="FFFFFF"/>
                  </a:solidFill>
                  <a:latin typeface="Noto Sans KR"/>
                  <a:ea typeface="Noto Sans KR"/>
                  <a:cs typeface="Noto Sans KR"/>
                  <a:sym typeface="Noto Sans KR"/>
                </a:rPr>
                <a:t>4. 근로계약서 관리</a:t>
              </a:r>
              <a:endParaRPr b="1" sz="1700">
                <a:solidFill>
                  <a:srgbClr val="FFFFFF"/>
                </a:solidFill>
                <a:latin typeface="Noto Sans KR"/>
                <a:ea typeface="Noto Sans KR"/>
                <a:cs typeface="Noto Sans KR"/>
                <a:sym typeface="Noto Sans KR"/>
              </a:endParaRPr>
            </a:p>
          </p:txBody>
        </p:sp>
        <p:sp>
          <p:nvSpPr>
            <p:cNvPr id="632" name="Google Shape;632;p46"/>
            <p:cNvSpPr txBox="1"/>
            <p:nvPr/>
          </p:nvSpPr>
          <p:spPr>
            <a:xfrm>
              <a:off x="-168630" y="1857347"/>
              <a:ext cx="1766400" cy="1153500"/>
            </a:xfrm>
            <a:prstGeom prst="rect">
              <a:avLst/>
            </a:prstGeom>
            <a:noFill/>
            <a:ln>
              <a:noFill/>
            </a:ln>
          </p:spPr>
          <p:txBody>
            <a:bodyPr anchorCtr="0" anchor="t" bIns="91425" lIns="91425" spcFirstLastPara="1" rIns="91425" wrap="square" tIns="91425">
              <a:noAutofit/>
            </a:bodyPr>
            <a:lstStyle/>
            <a:p>
              <a:pPr indent="-330200" lvl="0" marL="457200" rtl="0" algn="l">
                <a:lnSpc>
                  <a:spcPct val="150000"/>
                </a:lnSpc>
                <a:spcBef>
                  <a:spcPts val="0"/>
                </a:spcBef>
                <a:spcAft>
                  <a:spcPts val="0"/>
                </a:spcAft>
                <a:buClr>
                  <a:srgbClr val="000000"/>
                </a:buClr>
                <a:buSzPts val="1600"/>
                <a:buFont typeface="Noto Sans KR"/>
                <a:buChar char="●"/>
              </a:pPr>
              <a:r>
                <a:rPr lang="ko" sz="1600">
                  <a:solidFill>
                    <a:srgbClr val="000000"/>
                  </a:solidFill>
                  <a:latin typeface="Noto Sans KR"/>
                  <a:ea typeface="Noto Sans KR"/>
                  <a:cs typeface="Noto Sans KR"/>
                  <a:sym typeface="Noto Sans KR"/>
                </a:rPr>
                <a:t>근로계약서 신규 등록</a:t>
              </a:r>
              <a:endParaRPr sz="1600">
                <a:solidFill>
                  <a:srgbClr val="000000"/>
                </a:solidFill>
                <a:latin typeface="Noto Sans KR"/>
                <a:ea typeface="Noto Sans KR"/>
                <a:cs typeface="Noto Sans KR"/>
                <a:sym typeface="Noto Sans KR"/>
              </a:endParaRPr>
            </a:p>
            <a:p>
              <a:pPr indent="-330200" lvl="0" marL="457200" rtl="0" algn="l">
                <a:lnSpc>
                  <a:spcPct val="150000"/>
                </a:lnSpc>
                <a:spcBef>
                  <a:spcPts val="0"/>
                </a:spcBef>
                <a:spcAft>
                  <a:spcPts val="0"/>
                </a:spcAft>
                <a:buClr>
                  <a:srgbClr val="000000"/>
                </a:buClr>
                <a:buSzPts val="1600"/>
                <a:buFont typeface="Noto Sans KR"/>
                <a:buChar char="●"/>
              </a:pPr>
              <a:r>
                <a:rPr lang="ko" sz="1600">
                  <a:solidFill>
                    <a:srgbClr val="000000"/>
                  </a:solidFill>
                  <a:latin typeface="Noto Sans KR"/>
                  <a:ea typeface="Noto Sans KR"/>
                  <a:cs typeface="Noto Sans KR"/>
                  <a:sym typeface="Noto Sans KR"/>
                </a:rPr>
                <a:t>근로계약서 수정 시</a:t>
              </a:r>
              <a:endParaRPr sz="1600">
                <a:solidFill>
                  <a:srgbClr val="000000"/>
                </a:solidFill>
                <a:latin typeface="Noto Sans KR"/>
                <a:ea typeface="Noto Sans KR"/>
                <a:cs typeface="Noto Sans KR"/>
                <a:sym typeface="Noto Sans KR"/>
              </a:endParaRPr>
            </a:p>
            <a:p>
              <a:pPr indent="0" lvl="0" marL="0" rtl="0" algn="l">
                <a:lnSpc>
                  <a:spcPct val="150000"/>
                </a:lnSpc>
                <a:spcBef>
                  <a:spcPts val="0"/>
                </a:spcBef>
                <a:spcAft>
                  <a:spcPts val="0"/>
                </a:spcAft>
                <a:buNone/>
              </a:pPr>
              <a:r>
                <a:rPr lang="ko" sz="1600">
                  <a:solidFill>
                    <a:srgbClr val="000000"/>
                  </a:solidFill>
                  <a:latin typeface="Noto Sans KR"/>
                  <a:ea typeface="Noto Sans KR"/>
                  <a:cs typeface="Noto Sans KR"/>
                  <a:sym typeface="Noto Sans KR"/>
                </a:rPr>
                <a:t>	기본 정보가 입력되어 있음</a:t>
              </a:r>
              <a:endParaRPr sz="1600">
                <a:solidFill>
                  <a:srgbClr val="000000"/>
                </a:solidFill>
                <a:latin typeface="Noto Sans KR"/>
                <a:ea typeface="Noto Sans KR"/>
                <a:cs typeface="Noto Sans KR"/>
                <a:sym typeface="Noto Sans KR"/>
              </a:endParaRPr>
            </a:p>
          </p:txBody>
        </p:sp>
      </p:grpSp>
      <p:sp>
        <p:nvSpPr>
          <p:cNvPr id="633" name="Google Shape;633;p46"/>
          <p:cNvSpPr txBox="1"/>
          <p:nvPr/>
        </p:nvSpPr>
        <p:spPr>
          <a:xfrm>
            <a:off x="152720" y="175368"/>
            <a:ext cx="2500200" cy="34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 sz="1600">
                <a:solidFill>
                  <a:srgbClr val="242A44"/>
                </a:solidFill>
                <a:latin typeface="Noto Sans KR"/>
                <a:ea typeface="Noto Sans KR"/>
                <a:cs typeface="Noto Sans KR"/>
                <a:sym typeface="Noto Sans KR"/>
              </a:rPr>
              <a:t>3. 프로젝트 개발</a:t>
            </a:r>
            <a:endParaRPr b="1" sz="1600">
              <a:solidFill>
                <a:srgbClr val="242A44"/>
              </a:solidFill>
              <a:latin typeface="Noto Sans KR"/>
              <a:ea typeface="Noto Sans KR"/>
              <a:cs typeface="Noto Sans KR"/>
              <a:sym typeface="Noto Sans KR"/>
            </a:endParaRPr>
          </a:p>
        </p:txBody>
      </p:sp>
      <p:sp>
        <p:nvSpPr>
          <p:cNvPr id="634" name="Google Shape;634;p46"/>
          <p:cNvSpPr txBox="1"/>
          <p:nvPr/>
        </p:nvSpPr>
        <p:spPr>
          <a:xfrm>
            <a:off x="102550" y="4709525"/>
            <a:ext cx="2091300" cy="34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800">
                <a:solidFill>
                  <a:srgbClr val="242A44"/>
                </a:solidFill>
                <a:latin typeface="Noto Sans KR"/>
                <a:ea typeface="Noto Sans KR"/>
                <a:cs typeface="Noto Sans KR"/>
                <a:sym typeface="Noto Sans KR"/>
              </a:rPr>
              <a:t>소비자 중심 </a:t>
            </a:r>
            <a:r>
              <a:rPr b="1" lang="ko" sz="800">
                <a:solidFill>
                  <a:srgbClr val="242A44"/>
                </a:solidFill>
                <a:latin typeface="Noto Sans KR"/>
                <a:ea typeface="Noto Sans KR"/>
                <a:cs typeface="Noto Sans KR"/>
                <a:sym typeface="Noto Sans KR"/>
              </a:rPr>
              <a:t>JM ERP Solution</a:t>
            </a:r>
            <a:endParaRPr b="1" sz="800">
              <a:solidFill>
                <a:srgbClr val="242A44"/>
              </a:solidFill>
              <a:latin typeface="Noto Sans KR"/>
              <a:ea typeface="Noto Sans KR"/>
              <a:cs typeface="Noto Sans KR"/>
              <a:sym typeface="Noto Sans K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4F9"/>
        </a:solidFill>
      </p:bgPr>
    </p:bg>
    <p:spTree>
      <p:nvGrpSpPr>
        <p:cNvPr id="638" name="Shape 638"/>
        <p:cNvGrpSpPr/>
        <p:nvPr/>
      </p:nvGrpSpPr>
      <p:grpSpPr>
        <a:xfrm>
          <a:off x="0" y="0"/>
          <a:ext cx="0" cy="0"/>
          <a:chOff x="0" y="0"/>
          <a:chExt cx="0" cy="0"/>
        </a:xfrm>
      </p:grpSpPr>
      <p:pic>
        <p:nvPicPr>
          <p:cNvPr id="639" name="Google Shape;639;p47"/>
          <p:cNvPicPr preferRelativeResize="0"/>
          <p:nvPr/>
        </p:nvPicPr>
        <p:blipFill rotWithShape="1">
          <a:blip r:embed="rId3">
            <a:alphaModFix/>
          </a:blip>
          <a:srcRect b="0" l="0" r="0" t="0"/>
          <a:stretch/>
        </p:blipFill>
        <p:spPr>
          <a:xfrm>
            <a:off x="4443239" y="0"/>
            <a:ext cx="256379" cy="128256"/>
          </a:xfrm>
          <a:prstGeom prst="rect">
            <a:avLst/>
          </a:prstGeom>
          <a:noFill/>
          <a:ln>
            <a:noFill/>
          </a:ln>
        </p:spPr>
      </p:pic>
      <p:pic>
        <p:nvPicPr>
          <p:cNvPr id="640" name="Google Shape;640;p47"/>
          <p:cNvPicPr preferRelativeResize="0"/>
          <p:nvPr/>
        </p:nvPicPr>
        <p:blipFill rotWithShape="1">
          <a:blip r:embed="rId4">
            <a:alphaModFix/>
          </a:blip>
          <a:srcRect b="0" l="0" r="0" t="0"/>
          <a:stretch/>
        </p:blipFill>
        <p:spPr>
          <a:xfrm>
            <a:off x="364080" y="346374"/>
            <a:ext cx="3702815" cy="1254119"/>
          </a:xfrm>
          <a:prstGeom prst="rect">
            <a:avLst/>
          </a:prstGeom>
          <a:noFill/>
          <a:ln>
            <a:noFill/>
          </a:ln>
        </p:spPr>
      </p:pic>
      <p:pic>
        <p:nvPicPr>
          <p:cNvPr id="641" name="Google Shape;641;p47"/>
          <p:cNvPicPr preferRelativeResize="0"/>
          <p:nvPr/>
        </p:nvPicPr>
        <p:blipFill>
          <a:blip r:embed="rId5">
            <a:alphaModFix/>
          </a:blip>
          <a:stretch>
            <a:fillRect/>
          </a:stretch>
        </p:blipFill>
        <p:spPr>
          <a:xfrm>
            <a:off x="3658450" y="1272068"/>
            <a:ext cx="5364688" cy="2929157"/>
          </a:xfrm>
          <a:prstGeom prst="rect">
            <a:avLst/>
          </a:prstGeom>
          <a:noFill/>
          <a:ln>
            <a:noFill/>
          </a:ln>
        </p:spPr>
      </p:pic>
      <p:grpSp>
        <p:nvGrpSpPr>
          <p:cNvPr id="642" name="Google Shape;642;p47"/>
          <p:cNvGrpSpPr/>
          <p:nvPr/>
        </p:nvGrpSpPr>
        <p:grpSpPr>
          <a:xfrm>
            <a:off x="95145" y="1272075"/>
            <a:ext cx="3437078" cy="1842481"/>
            <a:chOff x="-203729" y="1459282"/>
            <a:chExt cx="2055300" cy="1551563"/>
          </a:xfrm>
        </p:grpSpPr>
        <p:sp>
          <p:nvSpPr>
            <p:cNvPr id="643" name="Google Shape;643;p47"/>
            <p:cNvSpPr/>
            <p:nvPr/>
          </p:nvSpPr>
          <p:spPr>
            <a:xfrm>
              <a:off x="-159283" y="1459282"/>
              <a:ext cx="1923600" cy="343200"/>
            </a:xfrm>
            <a:prstGeom prst="roundRect">
              <a:avLst>
                <a:gd fmla="val 16667" name="adj"/>
              </a:avLst>
            </a:prstGeom>
            <a:solidFill>
              <a:srgbClr val="EB494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ko" sz="1700">
                  <a:solidFill>
                    <a:srgbClr val="FFFFFF"/>
                  </a:solidFill>
                  <a:latin typeface="Noto Sans KR"/>
                  <a:ea typeface="Noto Sans KR"/>
                  <a:cs typeface="Noto Sans KR"/>
                  <a:sym typeface="Noto Sans KR"/>
                </a:rPr>
                <a:t>1. 영업관리</a:t>
              </a:r>
              <a:endParaRPr b="1" sz="1700">
                <a:solidFill>
                  <a:srgbClr val="FFFFFF"/>
                </a:solidFill>
                <a:latin typeface="Noto Sans KR"/>
                <a:ea typeface="Noto Sans KR"/>
                <a:cs typeface="Noto Sans KR"/>
                <a:sym typeface="Noto Sans KR"/>
              </a:endParaRPr>
            </a:p>
          </p:txBody>
        </p:sp>
        <p:sp>
          <p:nvSpPr>
            <p:cNvPr id="644" name="Google Shape;644;p47"/>
            <p:cNvSpPr txBox="1"/>
            <p:nvPr/>
          </p:nvSpPr>
          <p:spPr>
            <a:xfrm>
              <a:off x="-203729" y="1857345"/>
              <a:ext cx="2055300" cy="1153500"/>
            </a:xfrm>
            <a:prstGeom prst="rect">
              <a:avLst/>
            </a:prstGeom>
            <a:noFill/>
            <a:ln>
              <a:noFill/>
            </a:ln>
          </p:spPr>
          <p:txBody>
            <a:bodyPr anchorCtr="0" anchor="t" bIns="91425" lIns="91425" spcFirstLastPara="1" rIns="91425" wrap="square" tIns="91425">
              <a:noAutofit/>
            </a:bodyPr>
            <a:lstStyle/>
            <a:p>
              <a:pPr indent="-330200" lvl="0" marL="457200" rtl="0" algn="l">
                <a:lnSpc>
                  <a:spcPct val="150000"/>
                </a:lnSpc>
                <a:spcBef>
                  <a:spcPts val="0"/>
                </a:spcBef>
                <a:spcAft>
                  <a:spcPts val="0"/>
                </a:spcAft>
                <a:buClr>
                  <a:srgbClr val="000000"/>
                </a:buClr>
                <a:buSzPts val="1600"/>
                <a:buFont typeface="Noto Sans KR"/>
                <a:buAutoNum type="arabicParenR"/>
              </a:pPr>
              <a:r>
                <a:rPr lang="ko" sz="1600">
                  <a:solidFill>
                    <a:srgbClr val="000000"/>
                  </a:solidFill>
                  <a:latin typeface="Noto Sans KR"/>
                  <a:ea typeface="Noto Sans KR"/>
                  <a:cs typeface="Noto Sans KR"/>
                  <a:sym typeface="Noto Sans KR"/>
                </a:rPr>
                <a:t>카테고리별 총 판매량 분석</a:t>
              </a:r>
              <a:endParaRPr sz="1600">
                <a:solidFill>
                  <a:srgbClr val="000000"/>
                </a:solidFill>
                <a:latin typeface="Noto Sans KR"/>
                <a:ea typeface="Noto Sans KR"/>
                <a:cs typeface="Noto Sans KR"/>
                <a:sym typeface="Noto Sans KR"/>
              </a:endParaRPr>
            </a:p>
            <a:p>
              <a:pPr indent="-330200" lvl="0" marL="457200" rtl="0" algn="l">
                <a:lnSpc>
                  <a:spcPct val="150000"/>
                </a:lnSpc>
                <a:spcBef>
                  <a:spcPts val="0"/>
                </a:spcBef>
                <a:spcAft>
                  <a:spcPts val="0"/>
                </a:spcAft>
                <a:buClr>
                  <a:srgbClr val="000000"/>
                </a:buClr>
                <a:buSzPts val="1600"/>
                <a:buFont typeface="Noto Sans KR"/>
                <a:buAutoNum type="arabicParenR"/>
              </a:pPr>
              <a:r>
                <a:rPr lang="ko" sz="1600">
                  <a:solidFill>
                    <a:srgbClr val="000000"/>
                  </a:solidFill>
                  <a:latin typeface="Noto Sans KR"/>
                  <a:ea typeface="Noto Sans KR"/>
                  <a:cs typeface="Noto Sans KR"/>
                  <a:sym typeface="Noto Sans KR"/>
                </a:rPr>
                <a:t>카테고리 내 상품별 판매량 분석</a:t>
              </a:r>
              <a:endParaRPr sz="1600">
                <a:solidFill>
                  <a:srgbClr val="000000"/>
                </a:solidFill>
                <a:latin typeface="Noto Sans KR"/>
                <a:ea typeface="Noto Sans KR"/>
                <a:cs typeface="Noto Sans KR"/>
                <a:sym typeface="Noto Sans KR"/>
              </a:endParaRPr>
            </a:p>
            <a:p>
              <a:pPr indent="-330200" lvl="0" marL="457200" rtl="0" algn="l">
                <a:lnSpc>
                  <a:spcPct val="150000"/>
                </a:lnSpc>
                <a:spcBef>
                  <a:spcPts val="0"/>
                </a:spcBef>
                <a:spcAft>
                  <a:spcPts val="0"/>
                </a:spcAft>
                <a:buClr>
                  <a:srgbClr val="000000"/>
                </a:buClr>
                <a:buSzPts val="1600"/>
                <a:buFont typeface="Noto Sans KR"/>
                <a:buAutoNum type="arabicParenR"/>
              </a:pPr>
              <a:r>
                <a:rPr lang="ko" sz="1600">
                  <a:solidFill>
                    <a:srgbClr val="000000"/>
                  </a:solidFill>
                  <a:latin typeface="Noto Sans KR"/>
                  <a:ea typeface="Noto Sans KR"/>
                  <a:cs typeface="Noto Sans KR"/>
                  <a:sym typeface="Noto Sans KR"/>
                </a:rPr>
                <a:t>자체제작 상품별 판매량 분석</a:t>
              </a:r>
              <a:endParaRPr sz="1600">
                <a:solidFill>
                  <a:srgbClr val="000000"/>
                </a:solidFill>
                <a:latin typeface="Noto Sans KR"/>
                <a:ea typeface="Noto Sans KR"/>
                <a:cs typeface="Noto Sans KR"/>
                <a:sym typeface="Noto Sans KR"/>
              </a:endParaRPr>
            </a:p>
            <a:p>
              <a:pPr indent="-330200" lvl="0" marL="457200" rtl="0" algn="l">
                <a:lnSpc>
                  <a:spcPct val="150000"/>
                </a:lnSpc>
                <a:spcBef>
                  <a:spcPts val="0"/>
                </a:spcBef>
                <a:spcAft>
                  <a:spcPts val="0"/>
                </a:spcAft>
                <a:buClr>
                  <a:srgbClr val="000000"/>
                </a:buClr>
                <a:buSzPts val="1600"/>
                <a:buFont typeface="Noto Sans KR"/>
                <a:buAutoNum type="arabicParenR"/>
              </a:pPr>
              <a:r>
                <a:rPr lang="ko" sz="1600">
                  <a:solidFill>
                    <a:srgbClr val="000000"/>
                  </a:solidFill>
                  <a:latin typeface="Noto Sans KR"/>
                  <a:ea typeface="Noto Sans KR"/>
                  <a:cs typeface="Noto Sans KR"/>
                  <a:sym typeface="Noto Sans KR"/>
                </a:rPr>
                <a:t>회원별 구매 카테고리 분석</a:t>
              </a:r>
              <a:endParaRPr sz="1600">
                <a:solidFill>
                  <a:srgbClr val="000000"/>
                </a:solidFill>
                <a:latin typeface="Noto Sans KR"/>
                <a:ea typeface="Noto Sans KR"/>
                <a:cs typeface="Noto Sans KR"/>
                <a:sym typeface="Noto Sans KR"/>
              </a:endParaRPr>
            </a:p>
            <a:p>
              <a:pPr indent="0" lvl="0" marL="457200" rtl="0" algn="l">
                <a:lnSpc>
                  <a:spcPct val="150000"/>
                </a:lnSpc>
                <a:spcBef>
                  <a:spcPts val="0"/>
                </a:spcBef>
                <a:spcAft>
                  <a:spcPts val="0"/>
                </a:spcAft>
                <a:buNone/>
              </a:pPr>
              <a:r>
                <a:rPr lang="ko" sz="1600">
                  <a:solidFill>
                    <a:srgbClr val="000000"/>
                  </a:solidFill>
                  <a:latin typeface="Noto Sans KR"/>
                  <a:ea typeface="Noto Sans KR"/>
                  <a:cs typeface="Noto Sans KR"/>
                  <a:sym typeface="Noto Sans KR"/>
                </a:rPr>
                <a:t>➡️ 드롭다운 목록으로 회원 선택</a:t>
              </a:r>
              <a:endParaRPr sz="1600">
                <a:solidFill>
                  <a:srgbClr val="000000"/>
                </a:solidFill>
                <a:latin typeface="Noto Sans KR"/>
                <a:ea typeface="Noto Sans KR"/>
                <a:cs typeface="Noto Sans KR"/>
                <a:sym typeface="Noto Sans KR"/>
              </a:endParaRPr>
            </a:p>
          </p:txBody>
        </p:sp>
      </p:grpSp>
      <p:sp>
        <p:nvSpPr>
          <p:cNvPr id="645" name="Google Shape;645;p47"/>
          <p:cNvSpPr txBox="1"/>
          <p:nvPr/>
        </p:nvSpPr>
        <p:spPr>
          <a:xfrm>
            <a:off x="152720" y="175368"/>
            <a:ext cx="2500200" cy="34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 sz="1600">
                <a:solidFill>
                  <a:srgbClr val="242A44"/>
                </a:solidFill>
                <a:latin typeface="Noto Sans KR"/>
                <a:ea typeface="Noto Sans KR"/>
                <a:cs typeface="Noto Sans KR"/>
                <a:sym typeface="Noto Sans KR"/>
              </a:rPr>
              <a:t>3. 프로젝트 개발</a:t>
            </a:r>
            <a:endParaRPr b="1" sz="1600">
              <a:solidFill>
                <a:srgbClr val="242A44"/>
              </a:solidFill>
              <a:latin typeface="Noto Sans KR"/>
              <a:ea typeface="Noto Sans KR"/>
              <a:cs typeface="Noto Sans KR"/>
              <a:sym typeface="Noto Sans KR"/>
            </a:endParaRPr>
          </a:p>
        </p:txBody>
      </p:sp>
      <p:sp>
        <p:nvSpPr>
          <p:cNvPr id="646" name="Google Shape;646;p47"/>
          <p:cNvSpPr txBox="1"/>
          <p:nvPr/>
        </p:nvSpPr>
        <p:spPr>
          <a:xfrm>
            <a:off x="102550" y="4709525"/>
            <a:ext cx="2091300" cy="34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800">
                <a:solidFill>
                  <a:srgbClr val="242A44"/>
                </a:solidFill>
                <a:latin typeface="Noto Sans KR"/>
                <a:ea typeface="Noto Sans KR"/>
                <a:cs typeface="Noto Sans KR"/>
                <a:sym typeface="Noto Sans KR"/>
              </a:rPr>
              <a:t>소비자 중심 </a:t>
            </a:r>
            <a:r>
              <a:rPr b="1" lang="ko" sz="800">
                <a:solidFill>
                  <a:srgbClr val="242A44"/>
                </a:solidFill>
                <a:latin typeface="Noto Sans KR"/>
                <a:ea typeface="Noto Sans KR"/>
                <a:cs typeface="Noto Sans KR"/>
                <a:sym typeface="Noto Sans KR"/>
              </a:rPr>
              <a:t>JM ERP Solution</a:t>
            </a:r>
            <a:endParaRPr b="1" sz="800">
              <a:solidFill>
                <a:srgbClr val="242A44"/>
              </a:solidFill>
              <a:latin typeface="Noto Sans KR"/>
              <a:ea typeface="Noto Sans KR"/>
              <a:cs typeface="Noto Sans KR"/>
              <a:sym typeface="Noto Sans K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4F9"/>
        </a:solidFill>
      </p:bgPr>
    </p:bg>
    <p:spTree>
      <p:nvGrpSpPr>
        <p:cNvPr id="650" name="Shape 650"/>
        <p:cNvGrpSpPr/>
        <p:nvPr/>
      </p:nvGrpSpPr>
      <p:grpSpPr>
        <a:xfrm>
          <a:off x="0" y="0"/>
          <a:ext cx="0" cy="0"/>
          <a:chOff x="0" y="0"/>
          <a:chExt cx="0" cy="0"/>
        </a:xfrm>
      </p:grpSpPr>
      <p:pic>
        <p:nvPicPr>
          <p:cNvPr id="651" name="Google Shape;651;p48"/>
          <p:cNvPicPr preferRelativeResize="0"/>
          <p:nvPr/>
        </p:nvPicPr>
        <p:blipFill rotWithShape="1">
          <a:blip r:embed="rId3">
            <a:alphaModFix/>
          </a:blip>
          <a:srcRect b="0" l="0" r="0" t="0"/>
          <a:stretch/>
        </p:blipFill>
        <p:spPr>
          <a:xfrm>
            <a:off x="4443239" y="0"/>
            <a:ext cx="256379" cy="128256"/>
          </a:xfrm>
          <a:prstGeom prst="rect">
            <a:avLst/>
          </a:prstGeom>
          <a:noFill/>
          <a:ln>
            <a:noFill/>
          </a:ln>
        </p:spPr>
      </p:pic>
      <p:pic>
        <p:nvPicPr>
          <p:cNvPr id="652" name="Google Shape;652;p48"/>
          <p:cNvPicPr preferRelativeResize="0"/>
          <p:nvPr/>
        </p:nvPicPr>
        <p:blipFill rotWithShape="1">
          <a:blip r:embed="rId4">
            <a:alphaModFix/>
          </a:blip>
          <a:srcRect b="0" l="0" r="0" t="0"/>
          <a:stretch/>
        </p:blipFill>
        <p:spPr>
          <a:xfrm>
            <a:off x="364080" y="346374"/>
            <a:ext cx="3702815" cy="1254119"/>
          </a:xfrm>
          <a:prstGeom prst="rect">
            <a:avLst/>
          </a:prstGeom>
          <a:noFill/>
          <a:ln>
            <a:noFill/>
          </a:ln>
        </p:spPr>
      </p:pic>
      <p:pic>
        <p:nvPicPr>
          <p:cNvPr id="653" name="Google Shape;653;p48"/>
          <p:cNvPicPr preferRelativeResize="0"/>
          <p:nvPr/>
        </p:nvPicPr>
        <p:blipFill rotWithShape="1">
          <a:blip r:embed="rId5">
            <a:alphaModFix/>
          </a:blip>
          <a:srcRect b="23043" l="17180" r="41210" t="398"/>
          <a:stretch/>
        </p:blipFill>
        <p:spPr>
          <a:xfrm>
            <a:off x="3532225" y="1682000"/>
            <a:ext cx="2732811" cy="2858274"/>
          </a:xfrm>
          <a:prstGeom prst="rect">
            <a:avLst/>
          </a:prstGeom>
          <a:noFill/>
          <a:ln>
            <a:noFill/>
          </a:ln>
        </p:spPr>
      </p:pic>
      <p:pic>
        <p:nvPicPr>
          <p:cNvPr id="654" name="Google Shape;654;p48"/>
          <p:cNvPicPr preferRelativeResize="0"/>
          <p:nvPr/>
        </p:nvPicPr>
        <p:blipFill rotWithShape="1">
          <a:blip r:embed="rId6">
            <a:alphaModFix/>
          </a:blip>
          <a:srcRect b="0" l="29223" r="0" t="0"/>
          <a:stretch/>
        </p:blipFill>
        <p:spPr>
          <a:xfrm>
            <a:off x="6341238" y="1682000"/>
            <a:ext cx="2732811" cy="2858274"/>
          </a:xfrm>
          <a:prstGeom prst="rect">
            <a:avLst/>
          </a:prstGeom>
          <a:noFill/>
          <a:ln>
            <a:noFill/>
          </a:ln>
        </p:spPr>
      </p:pic>
      <p:grpSp>
        <p:nvGrpSpPr>
          <p:cNvPr id="655" name="Google Shape;655;p48"/>
          <p:cNvGrpSpPr/>
          <p:nvPr/>
        </p:nvGrpSpPr>
        <p:grpSpPr>
          <a:xfrm>
            <a:off x="476150" y="1272075"/>
            <a:ext cx="3437078" cy="3871325"/>
            <a:chOff x="-203725" y="1459282"/>
            <a:chExt cx="2055300" cy="3260063"/>
          </a:xfrm>
        </p:grpSpPr>
        <p:sp>
          <p:nvSpPr>
            <p:cNvPr id="656" name="Google Shape;656;p48"/>
            <p:cNvSpPr/>
            <p:nvPr/>
          </p:nvSpPr>
          <p:spPr>
            <a:xfrm>
              <a:off x="-159283" y="1459282"/>
              <a:ext cx="1923600" cy="343200"/>
            </a:xfrm>
            <a:prstGeom prst="roundRect">
              <a:avLst>
                <a:gd fmla="val 16667" name="adj"/>
              </a:avLst>
            </a:prstGeom>
            <a:solidFill>
              <a:srgbClr val="EB494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ko" sz="1700">
                  <a:solidFill>
                    <a:srgbClr val="FFFFFF"/>
                  </a:solidFill>
                  <a:latin typeface="Noto Sans KR"/>
                  <a:ea typeface="Noto Sans KR"/>
                  <a:cs typeface="Noto Sans KR"/>
                  <a:sym typeface="Noto Sans KR"/>
                </a:rPr>
                <a:t>1. 영업관리</a:t>
              </a:r>
              <a:endParaRPr b="1" sz="1700">
                <a:solidFill>
                  <a:srgbClr val="FFFFFF"/>
                </a:solidFill>
                <a:latin typeface="Noto Sans KR"/>
                <a:ea typeface="Noto Sans KR"/>
                <a:cs typeface="Noto Sans KR"/>
                <a:sym typeface="Noto Sans KR"/>
              </a:endParaRPr>
            </a:p>
          </p:txBody>
        </p:sp>
        <p:sp>
          <p:nvSpPr>
            <p:cNvPr id="657" name="Google Shape;657;p48"/>
            <p:cNvSpPr txBox="1"/>
            <p:nvPr/>
          </p:nvSpPr>
          <p:spPr>
            <a:xfrm>
              <a:off x="-203725" y="1857345"/>
              <a:ext cx="2055300" cy="2862000"/>
            </a:xfrm>
            <a:prstGeom prst="rect">
              <a:avLst/>
            </a:prstGeom>
            <a:solidFill>
              <a:srgbClr val="FFFFFF"/>
            </a:solidFill>
            <a:ln>
              <a:noFill/>
            </a:ln>
          </p:spPr>
          <p:txBody>
            <a:bodyPr anchorCtr="0" anchor="t" bIns="91425" lIns="91425" spcFirstLastPara="1" rIns="91425" wrap="square" tIns="91425">
              <a:noAutofit/>
            </a:bodyPr>
            <a:lstStyle/>
            <a:p>
              <a:pPr indent="-330200" lvl="0" marL="457200" rtl="0" algn="l">
                <a:lnSpc>
                  <a:spcPct val="150000"/>
                </a:lnSpc>
                <a:spcBef>
                  <a:spcPts val="0"/>
                </a:spcBef>
                <a:spcAft>
                  <a:spcPts val="0"/>
                </a:spcAft>
                <a:buClr>
                  <a:srgbClr val="000000"/>
                </a:buClr>
                <a:buSzPts val="1600"/>
                <a:buFont typeface="Noto Sans KR"/>
                <a:buAutoNum type="arabicParenR"/>
              </a:pPr>
              <a:r>
                <a:rPr lang="ko" sz="1600">
                  <a:solidFill>
                    <a:srgbClr val="000000"/>
                  </a:solidFill>
                  <a:latin typeface="Noto Sans KR"/>
                  <a:ea typeface="Noto Sans KR"/>
                  <a:cs typeface="Noto Sans KR"/>
                  <a:sym typeface="Noto Sans KR"/>
                </a:rPr>
                <a:t>카테고리별 총 판매량 분석</a:t>
              </a:r>
              <a:endParaRPr sz="1600">
                <a:solidFill>
                  <a:srgbClr val="000000"/>
                </a:solidFill>
                <a:latin typeface="Noto Sans KR"/>
                <a:ea typeface="Noto Sans KR"/>
                <a:cs typeface="Noto Sans KR"/>
                <a:sym typeface="Noto Sans KR"/>
              </a:endParaRPr>
            </a:p>
            <a:p>
              <a:pPr indent="-330200" lvl="0" marL="457200" rtl="0" algn="l">
                <a:lnSpc>
                  <a:spcPct val="150000"/>
                </a:lnSpc>
                <a:spcBef>
                  <a:spcPts val="0"/>
                </a:spcBef>
                <a:spcAft>
                  <a:spcPts val="0"/>
                </a:spcAft>
                <a:buClr>
                  <a:srgbClr val="000000"/>
                </a:buClr>
                <a:buSzPts val="1600"/>
                <a:buFont typeface="Noto Sans KR"/>
                <a:buAutoNum type="arabicParenR"/>
              </a:pPr>
              <a:r>
                <a:rPr lang="ko" sz="1600">
                  <a:solidFill>
                    <a:srgbClr val="000000"/>
                  </a:solidFill>
                  <a:latin typeface="Noto Sans KR"/>
                  <a:ea typeface="Noto Sans KR"/>
                  <a:cs typeface="Noto Sans KR"/>
                  <a:sym typeface="Noto Sans KR"/>
                </a:rPr>
                <a:t>카테고리 내 상품별 판매량 분석</a:t>
              </a:r>
              <a:endParaRPr sz="1600">
                <a:solidFill>
                  <a:srgbClr val="000000"/>
                </a:solidFill>
                <a:latin typeface="Noto Sans KR"/>
                <a:ea typeface="Noto Sans KR"/>
                <a:cs typeface="Noto Sans KR"/>
                <a:sym typeface="Noto Sans KR"/>
              </a:endParaRPr>
            </a:p>
            <a:p>
              <a:pPr indent="-330200" lvl="0" marL="457200" rtl="0" algn="l">
                <a:lnSpc>
                  <a:spcPct val="150000"/>
                </a:lnSpc>
                <a:spcBef>
                  <a:spcPts val="0"/>
                </a:spcBef>
                <a:spcAft>
                  <a:spcPts val="0"/>
                </a:spcAft>
                <a:buClr>
                  <a:srgbClr val="000000"/>
                </a:buClr>
                <a:buSzPts val="1600"/>
                <a:buFont typeface="Noto Sans KR"/>
                <a:buAutoNum type="arabicParenR"/>
              </a:pPr>
              <a:r>
                <a:rPr lang="ko" sz="1600">
                  <a:solidFill>
                    <a:srgbClr val="000000"/>
                  </a:solidFill>
                  <a:latin typeface="Noto Sans KR"/>
                  <a:ea typeface="Noto Sans KR"/>
                  <a:cs typeface="Noto Sans KR"/>
                  <a:sym typeface="Noto Sans KR"/>
                </a:rPr>
                <a:t>자체제작 상품별 판매량 분석</a:t>
              </a:r>
              <a:endParaRPr sz="1600">
                <a:solidFill>
                  <a:srgbClr val="000000"/>
                </a:solidFill>
                <a:latin typeface="Noto Sans KR"/>
                <a:ea typeface="Noto Sans KR"/>
                <a:cs typeface="Noto Sans KR"/>
                <a:sym typeface="Noto Sans KR"/>
              </a:endParaRPr>
            </a:p>
            <a:p>
              <a:pPr indent="-330200" lvl="0" marL="457200" rtl="0" algn="l">
                <a:lnSpc>
                  <a:spcPct val="150000"/>
                </a:lnSpc>
                <a:spcBef>
                  <a:spcPts val="0"/>
                </a:spcBef>
                <a:spcAft>
                  <a:spcPts val="0"/>
                </a:spcAft>
                <a:buClr>
                  <a:srgbClr val="000000"/>
                </a:buClr>
                <a:buSzPts val="1600"/>
                <a:buFont typeface="Noto Sans KR"/>
                <a:buAutoNum type="arabicParenR"/>
              </a:pPr>
              <a:r>
                <a:rPr lang="ko" sz="1600">
                  <a:solidFill>
                    <a:srgbClr val="000000"/>
                  </a:solidFill>
                  <a:latin typeface="Noto Sans KR"/>
                  <a:ea typeface="Noto Sans KR"/>
                  <a:cs typeface="Noto Sans KR"/>
                  <a:sym typeface="Noto Sans KR"/>
                </a:rPr>
                <a:t>회원별 구매 카테고리 분석</a:t>
              </a:r>
              <a:endParaRPr sz="1600">
                <a:solidFill>
                  <a:srgbClr val="000000"/>
                </a:solidFill>
                <a:latin typeface="Noto Sans KR"/>
                <a:ea typeface="Noto Sans KR"/>
                <a:cs typeface="Noto Sans KR"/>
                <a:sym typeface="Noto Sans KR"/>
              </a:endParaRPr>
            </a:p>
            <a:p>
              <a:pPr indent="0" lvl="0" marL="457200" rtl="0" algn="l">
                <a:lnSpc>
                  <a:spcPct val="150000"/>
                </a:lnSpc>
                <a:spcBef>
                  <a:spcPts val="0"/>
                </a:spcBef>
                <a:spcAft>
                  <a:spcPts val="0"/>
                </a:spcAft>
                <a:buNone/>
              </a:pPr>
              <a:r>
                <a:rPr lang="ko" sz="1600">
                  <a:solidFill>
                    <a:srgbClr val="000000"/>
                  </a:solidFill>
                  <a:latin typeface="Noto Sans KR"/>
                  <a:ea typeface="Noto Sans KR"/>
                  <a:cs typeface="Noto Sans KR"/>
                  <a:sym typeface="Noto Sans KR"/>
                </a:rPr>
                <a:t>➡️ 드롭다운 목록으로 회원 선택</a:t>
              </a:r>
              <a:endParaRPr sz="1600">
                <a:solidFill>
                  <a:srgbClr val="000000"/>
                </a:solidFill>
                <a:latin typeface="Noto Sans KR"/>
                <a:ea typeface="Noto Sans KR"/>
                <a:cs typeface="Noto Sans KR"/>
                <a:sym typeface="Noto Sans KR"/>
              </a:endParaRPr>
            </a:p>
          </p:txBody>
        </p:sp>
      </p:grpSp>
      <p:pic>
        <p:nvPicPr>
          <p:cNvPr id="658" name="Google Shape;658;p48"/>
          <p:cNvPicPr preferRelativeResize="0"/>
          <p:nvPr/>
        </p:nvPicPr>
        <p:blipFill rotWithShape="1">
          <a:blip r:embed="rId6">
            <a:alphaModFix/>
          </a:blip>
          <a:srcRect b="91469" l="0" r="80092" t="0"/>
          <a:stretch/>
        </p:blipFill>
        <p:spPr>
          <a:xfrm>
            <a:off x="6341250" y="1682000"/>
            <a:ext cx="803949" cy="257349"/>
          </a:xfrm>
          <a:prstGeom prst="rect">
            <a:avLst/>
          </a:prstGeom>
          <a:noFill/>
          <a:ln>
            <a:noFill/>
          </a:ln>
        </p:spPr>
      </p:pic>
      <p:sp>
        <p:nvSpPr>
          <p:cNvPr id="659" name="Google Shape;659;p48"/>
          <p:cNvSpPr txBox="1"/>
          <p:nvPr/>
        </p:nvSpPr>
        <p:spPr>
          <a:xfrm>
            <a:off x="152720" y="175368"/>
            <a:ext cx="2500200" cy="34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 sz="1600">
                <a:solidFill>
                  <a:srgbClr val="242A44"/>
                </a:solidFill>
                <a:latin typeface="Noto Sans KR"/>
                <a:ea typeface="Noto Sans KR"/>
                <a:cs typeface="Noto Sans KR"/>
                <a:sym typeface="Noto Sans KR"/>
              </a:rPr>
              <a:t>3. 프로젝트 개발</a:t>
            </a:r>
            <a:endParaRPr b="1" sz="1600">
              <a:solidFill>
                <a:srgbClr val="242A44"/>
              </a:solidFill>
              <a:latin typeface="Noto Sans KR"/>
              <a:ea typeface="Noto Sans KR"/>
              <a:cs typeface="Noto Sans KR"/>
              <a:sym typeface="Noto Sans KR"/>
            </a:endParaRPr>
          </a:p>
        </p:txBody>
      </p:sp>
      <p:sp>
        <p:nvSpPr>
          <p:cNvPr id="660" name="Google Shape;660;p48"/>
          <p:cNvSpPr txBox="1"/>
          <p:nvPr/>
        </p:nvSpPr>
        <p:spPr>
          <a:xfrm>
            <a:off x="102550" y="4709525"/>
            <a:ext cx="2091300" cy="34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800">
                <a:solidFill>
                  <a:srgbClr val="242A44"/>
                </a:solidFill>
                <a:latin typeface="Noto Sans KR"/>
                <a:ea typeface="Noto Sans KR"/>
                <a:cs typeface="Noto Sans KR"/>
                <a:sym typeface="Noto Sans KR"/>
              </a:rPr>
              <a:t>소비자 중심 </a:t>
            </a:r>
            <a:r>
              <a:rPr b="1" lang="ko" sz="800">
                <a:solidFill>
                  <a:srgbClr val="242A44"/>
                </a:solidFill>
                <a:latin typeface="Noto Sans KR"/>
                <a:ea typeface="Noto Sans KR"/>
                <a:cs typeface="Noto Sans KR"/>
                <a:sym typeface="Noto Sans KR"/>
              </a:rPr>
              <a:t>JM ERP Solution</a:t>
            </a:r>
            <a:endParaRPr b="1" sz="800">
              <a:solidFill>
                <a:srgbClr val="242A44"/>
              </a:solidFill>
              <a:latin typeface="Noto Sans KR"/>
              <a:ea typeface="Noto Sans KR"/>
              <a:cs typeface="Noto Sans KR"/>
              <a:sym typeface="Noto Sans K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4F9"/>
        </a:solidFill>
      </p:bgPr>
    </p:bg>
    <p:spTree>
      <p:nvGrpSpPr>
        <p:cNvPr id="664" name="Shape 664"/>
        <p:cNvGrpSpPr/>
        <p:nvPr/>
      </p:nvGrpSpPr>
      <p:grpSpPr>
        <a:xfrm>
          <a:off x="0" y="0"/>
          <a:ext cx="0" cy="0"/>
          <a:chOff x="0" y="0"/>
          <a:chExt cx="0" cy="0"/>
        </a:xfrm>
      </p:grpSpPr>
      <p:pic>
        <p:nvPicPr>
          <p:cNvPr id="665" name="Google Shape;665;p49"/>
          <p:cNvPicPr preferRelativeResize="0"/>
          <p:nvPr/>
        </p:nvPicPr>
        <p:blipFill rotWithShape="1">
          <a:blip r:embed="rId3">
            <a:alphaModFix/>
          </a:blip>
          <a:srcRect b="0" l="0" r="0" t="0"/>
          <a:stretch/>
        </p:blipFill>
        <p:spPr>
          <a:xfrm>
            <a:off x="4443239" y="0"/>
            <a:ext cx="256379" cy="128256"/>
          </a:xfrm>
          <a:prstGeom prst="rect">
            <a:avLst/>
          </a:prstGeom>
          <a:noFill/>
          <a:ln>
            <a:noFill/>
          </a:ln>
        </p:spPr>
      </p:pic>
      <p:pic>
        <p:nvPicPr>
          <p:cNvPr id="666" name="Google Shape;666;p49"/>
          <p:cNvPicPr preferRelativeResize="0"/>
          <p:nvPr/>
        </p:nvPicPr>
        <p:blipFill rotWithShape="1">
          <a:blip r:embed="rId4">
            <a:alphaModFix/>
          </a:blip>
          <a:srcRect b="0" l="0" r="0" t="0"/>
          <a:stretch/>
        </p:blipFill>
        <p:spPr>
          <a:xfrm>
            <a:off x="364080" y="346374"/>
            <a:ext cx="3702815" cy="1254119"/>
          </a:xfrm>
          <a:prstGeom prst="rect">
            <a:avLst/>
          </a:prstGeom>
          <a:noFill/>
          <a:ln>
            <a:noFill/>
          </a:ln>
        </p:spPr>
      </p:pic>
      <p:pic>
        <p:nvPicPr>
          <p:cNvPr id="667" name="Google Shape;667;p49"/>
          <p:cNvPicPr preferRelativeResize="0"/>
          <p:nvPr/>
        </p:nvPicPr>
        <p:blipFill>
          <a:blip r:embed="rId5">
            <a:alphaModFix/>
          </a:blip>
          <a:stretch>
            <a:fillRect/>
          </a:stretch>
        </p:blipFill>
        <p:spPr>
          <a:xfrm>
            <a:off x="3260651" y="1357351"/>
            <a:ext cx="5816574" cy="2905725"/>
          </a:xfrm>
          <a:prstGeom prst="rect">
            <a:avLst/>
          </a:prstGeom>
          <a:noFill/>
          <a:ln>
            <a:noFill/>
          </a:ln>
        </p:spPr>
      </p:pic>
      <p:grpSp>
        <p:nvGrpSpPr>
          <p:cNvPr id="668" name="Google Shape;668;p49"/>
          <p:cNvGrpSpPr/>
          <p:nvPr/>
        </p:nvGrpSpPr>
        <p:grpSpPr>
          <a:xfrm>
            <a:off x="284250" y="1308900"/>
            <a:ext cx="2752773" cy="2943152"/>
            <a:chOff x="-203725" y="1547682"/>
            <a:chExt cx="1646100" cy="2478444"/>
          </a:xfrm>
        </p:grpSpPr>
        <p:sp>
          <p:nvSpPr>
            <p:cNvPr id="669" name="Google Shape;669;p49"/>
            <p:cNvSpPr/>
            <p:nvPr/>
          </p:nvSpPr>
          <p:spPr>
            <a:xfrm>
              <a:off x="-168131" y="1547682"/>
              <a:ext cx="1540500" cy="294900"/>
            </a:xfrm>
            <a:prstGeom prst="roundRect">
              <a:avLst>
                <a:gd fmla="val 16667" name="adj"/>
              </a:avLst>
            </a:prstGeom>
            <a:solidFill>
              <a:srgbClr val="EB494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ko" sz="1600">
                  <a:solidFill>
                    <a:srgbClr val="FFFFFF"/>
                  </a:solidFill>
                  <a:latin typeface="Noto Sans KR"/>
                  <a:ea typeface="Noto Sans KR"/>
                  <a:cs typeface="Noto Sans KR"/>
                  <a:sym typeface="Noto Sans KR"/>
                </a:rPr>
                <a:t>2. 고객관리</a:t>
              </a:r>
              <a:endParaRPr b="1" sz="1600">
                <a:solidFill>
                  <a:srgbClr val="FFFFFF"/>
                </a:solidFill>
                <a:latin typeface="Noto Sans KR"/>
                <a:ea typeface="Noto Sans KR"/>
                <a:cs typeface="Noto Sans KR"/>
                <a:sym typeface="Noto Sans KR"/>
              </a:endParaRPr>
            </a:p>
          </p:txBody>
        </p:sp>
        <p:sp>
          <p:nvSpPr>
            <p:cNvPr id="670" name="Google Shape;670;p49"/>
            <p:cNvSpPr txBox="1"/>
            <p:nvPr/>
          </p:nvSpPr>
          <p:spPr>
            <a:xfrm>
              <a:off x="-203725" y="1906626"/>
              <a:ext cx="1646100" cy="2119500"/>
            </a:xfrm>
            <a:prstGeom prst="rect">
              <a:avLst/>
            </a:prstGeom>
            <a:solidFill>
              <a:srgbClr val="FFFFFF"/>
            </a:solidFill>
            <a:ln>
              <a:noFill/>
            </a:ln>
          </p:spPr>
          <p:txBody>
            <a:bodyPr anchorCtr="0" anchor="t" bIns="91425" lIns="91425" spcFirstLastPara="1" rIns="91425" wrap="square" tIns="91425">
              <a:noAutofit/>
            </a:bodyPr>
            <a:lstStyle/>
            <a:p>
              <a:pPr indent="-330200" lvl="0" marL="457200" rtl="0" algn="l">
                <a:spcBef>
                  <a:spcPts val="0"/>
                </a:spcBef>
                <a:spcAft>
                  <a:spcPts val="0"/>
                </a:spcAft>
                <a:buClr>
                  <a:srgbClr val="000000"/>
                </a:buClr>
                <a:buSzPts val="1600"/>
                <a:buFont typeface="Noto Sans KR"/>
                <a:buChar char="●"/>
              </a:pPr>
              <a:r>
                <a:rPr lang="ko" sz="1600">
                  <a:solidFill>
                    <a:srgbClr val="000000"/>
                  </a:solidFill>
                  <a:latin typeface="Noto Sans KR"/>
                  <a:ea typeface="Noto Sans KR"/>
                  <a:cs typeface="Noto Sans KR"/>
                  <a:sym typeface="Noto Sans KR"/>
                </a:rPr>
                <a:t>고객 아이디 선택하여 조건검색 가능</a:t>
              </a:r>
              <a:endParaRPr>
                <a:solidFill>
                  <a:srgbClr val="000000"/>
                </a:solidFill>
                <a:latin typeface="Noto Sans KR"/>
                <a:ea typeface="Noto Sans KR"/>
                <a:cs typeface="Noto Sans KR"/>
                <a:sym typeface="Noto Sans KR"/>
              </a:endParaRPr>
            </a:p>
          </p:txBody>
        </p:sp>
      </p:grpSp>
      <p:sp>
        <p:nvSpPr>
          <p:cNvPr id="671" name="Google Shape;671;p49"/>
          <p:cNvSpPr txBox="1"/>
          <p:nvPr/>
        </p:nvSpPr>
        <p:spPr>
          <a:xfrm>
            <a:off x="152720" y="175368"/>
            <a:ext cx="2500200" cy="34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 sz="1600">
                <a:solidFill>
                  <a:srgbClr val="242A44"/>
                </a:solidFill>
                <a:latin typeface="Noto Sans KR"/>
                <a:ea typeface="Noto Sans KR"/>
                <a:cs typeface="Noto Sans KR"/>
                <a:sym typeface="Noto Sans KR"/>
              </a:rPr>
              <a:t>3. 프로젝트 개발</a:t>
            </a:r>
            <a:endParaRPr b="1" sz="1600">
              <a:solidFill>
                <a:srgbClr val="242A44"/>
              </a:solidFill>
              <a:latin typeface="Noto Sans KR"/>
              <a:ea typeface="Noto Sans KR"/>
              <a:cs typeface="Noto Sans KR"/>
              <a:sym typeface="Noto Sans KR"/>
            </a:endParaRPr>
          </a:p>
        </p:txBody>
      </p:sp>
      <p:sp>
        <p:nvSpPr>
          <p:cNvPr id="672" name="Google Shape;672;p49"/>
          <p:cNvSpPr txBox="1"/>
          <p:nvPr/>
        </p:nvSpPr>
        <p:spPr>
          <a:xfrm>
            <a:off x="102550" y="4709525"/>
            <a:ext cx="2091300" cy="34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800">
                <a:solidFill>
                  <a:srgbClr val="242A44"/>
                </a:solidFill>
                <a:latin typeface="Noto Sans KR"/>
                <a:ea typeface="Noto Sans KR"/>
                <a:cs typeface="Noto Sans KR"/>
                <a:sym typeface="Noto Sans KR"/>
              </a:rPr>
              <a:t>소비자 중심 </a:t>
            </a:r>
            <a:r>
              <a:rPr b="1" lang="ko" sz="800">
                <a:solidFill>
                  <a:srgbClr val="242A44"/>
                </a:solidFill>
                <a:latin typeface="Noto Sans KR"/>
                <a:ea typeface="Noto Sans KR"/>
                <a:cs typeface="Noto Sans KR"/>
                <a:sym typeface="Noto Sans KR"/>
              </a:rPr>
              <a:t>JM ERP Solution</a:t>
            </a:r>
            <a:endParaRPr b="1" sz="800">
              <a:solidFill>
                <a:srgbClr val="242A44"/>
              </a:solidFill>
              <a:latin typeface="Noto Sans KR"/>
              <a:ea typeface="Noto Sans KR"/>
              <a:cs typeface="Noto Sans KR"/>
              <a:sym typeface="Noto Sans K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4F9"/>
        </a:solidFill>
      </p:bgPr>
    </p:bg>
    <p:spTree>
      <p:nvGrpSpPr>
        <p:cNvPr id="676" name="Shape 676"/>
        <p:cNvGrpSpPr/>
        <p:nvPr/>
      </p:nvGrpSpPr>
      <p:grpSpPr>
        <a:xfrm>
          <a:off x="0" y="0"/>
          <a:ext cx="0" cy="0"/>
          <a:chOff x="0" y="0"/>
          <a:chExt cx="0" cy="0"/>
        </a:xfrm>
      </p:grpSpPr>
      <p:pic>
        <p:nvPicPr>
          <p:cNvPr id="677" name="Google Shape;677;p50"/>
          <p:cNvPicPr preferRelativeResize="0"/>
          <p:nvPr/>
        </p:nvPicPr>
        <p:blipFill rotWithShape="1">
          <a:blip r:embed="rId3">
            <a:alphaModFix/>
          </a:blip>
          <a:srcRect b="0" l="0" r="0" t="0"/>
          <a:stretch/>
        </p:blipFill>
        <p:spPr>
          <a:xfrm>
            <a:off x="4443239" y="0"/>
            <a:ext cx="256379" cy="128256"/>
          </a:xfrm>
          <a:prstGeom prst="rect">
            <a:avLst/>
          </a:prstGeom>
          <a:noFill/>
          <a:ln>
            <a:noFill/>
          </a:ln>
        </p:spPr>
      </p:pic>
      <p:pic>
        <p:nvPicPr>
          <p:cNvPr id="678" name="Google Shape;678;p50"/>
          <p:cNvPicPr preferRelativeResize="0"/>
          <p:nvPr/>
        </p:nvPicPr>
        <p:blipFill rotWithShape="1">
          <a:blip r:embed="rId4">
            <a:alphaModFix/>
          </a:blip>
          <a:srcRect b="0" l="0" r="0" t="0"/>
          <a:stretch/>
        </p:blipFill>
        <p:spPr>
          <a:xfrm>
            <a:off x="3527610" y="4749279"/>
            <a:ext cx="1704824" cy="293191"/>
          </a:xfrm>
          <a:prstGeom prst="rect">
            <a:avLst/>
          </a:prstGeom>
          <a:noFill/>
          <a:ln>
            <a:noFill/>
          </a:ln>
        </p:spPr>
      </p:pic>
      <p:pic>
        <p:nvPicPr>
          <p:cNvPr id="679" name="Google Shape;679;p50"/>
          <p:cNvPicPr preferRelativeResize="0"/>
          <p:nvPr/>
        </p:nvPicPr>
        <p:blipFill rotWithShape="1">
          <a:blip r:embed="rId5">
            <a:alphaModFix/>
          </a:blip>
          <a:srcRect b="0" l="0" r="0" t="0"/>
          <a:stretch/>
        </p:blipFill>
        <p:spPr>
          <a:xfrm>
            <a:off x="7379407" y="4725470"/>
            <a:ext cx="1954952" cy="317000"/>
          </a:xfrm>
          <a:prstGeom prst="rect">
            <a:avLst/>
          </a:prstGeom>
          <a:noFill/>
          <a:ln>
            <a:noFill/>
          </a:ln>
        </p:spPr>
      </p:pic>
      <p:pic>
        <p:nvPicPr>
          <p:cNvPr id="680" name="Google Shape;680;p50"/>
          <p:cNvPicPr preferRelativeResize="0"/>
          <p:nvPr/>
        </p:nvPicPr>
        <p:blipFill rotWithShape="1">
          <a:blip r:embed="rId6">
            <a:alphaModFix/>
          </a:blip>
          <a:srcRect b="0" l="0" r="0" t="0"/>
          <a:stretch/>
        </p:blipFill>
        <p:spPr>
          <a:xfrm>
            <a:off x="364080" y="346374"/>
            <a:ext cx="3702815" cy="1254119"/>
          </a:xfrm>
          <a:prstGeom prst="rect">
            <a:avLst/>
          </a:prstGeom>
          <a:noFill/>
          <a:ln>
            <a:noFill/>
          </a:ln>
        </p:spPr>
      </p:pic>
      <p:grpSp>
        <p:nvGrpSpPr>
          <p:cNvPr id="681" name="Google Shape;681;p50"/>
          <p:cNvGrpSpPr/>
          <p:nvPr/>
        </p:nvGrpSpPr>
        <p:grpSpPr>
          <a:xfrm>
            <a:off x="284250" y="1308900"/>
            <a:ext cx="2752773" cy="2943152"/>
            <a:chOff x="-203725" y="1547682"/>
            <a:chExt cx="1646100" cy="2478444"/>
          </a:xfrm>
        </p:grpSpPr>
        <p:sp>
          <p:nvSpPr>
            <p:cNvPr id="682" name="Google Shape;682;p50"/>
            <p:cNvSpPr/>
            <p:nvPr/>
          </p:nvSpPr>
          <p:spPr>
            <a:xfrm>
              <a:off x="-168131" y="1547682"/>
              <a:ext cx="1540500" cy="294900"/>
            </a:xfrm>
            <a:prstGeom prst="roundRect">
              <a:avLst>
                <a:gd fmla="val 16667" name="adj"/>
              </a:avLst>
            </a:prstGeom>
            <a:solidFill>
              <a:srgbClr val="EB494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ko" sz="1600">
                  <a:solidFill>
                    <a:srgbClr val="FFFFFF"/>
                  </a:solidFill>
                  <a:latin typeface="Noto Sans KR"/>
                  <a:ea typeface="Noto Sans KR"/>
                  <a:cs typeface="Noto Sans KR"/>
                  <a:sym typeface="Noto Sans KR"/>
                </a:rPr>
                <a:t>3. 판매자관리</a:t>
              </a:r>
              <a:endParaRPr b="1" sz="1600">
                <a:solidFill>
                  <a:srgbClr val="FFFFFF"/>
                </a:solidFill>
                <a:latin typeface="Noto Sans KR"/>
                <a:ea typeface="Noto Sans KR"/>
                <a:cs typeface="Noto Sans KR"/>
                <a:sym typeface="Noto Sans KR"/>
              </a:endParaRPr>
            </a:p>
          </p:txBody>
        </p:sp>
        <p:sp>
          <p:nvSpPr>
            <p:cNvPr id="683" name="Google Shape;683;p50"/>
            <p:cNvSpPr txBox="1"/>
            <p:nvPr/>
          </p:nvSpPr>
          <p:spPr>
            <a:xfrm>
              <a:off x="-203725" y="1906626"/>
              <a:ext cx="1646100" cy="21195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Clr>
                  <a:srgbClr val="000000"/>
                </a:buClr>
                <a:buSzPts val="1600"/>
                <a:buFont typeface="Noto Sans KR"/>
                <a:buChar char="●"/>
              </a:pPr>
              <a:r>
                <a:rPr lang="ko" sz="1600">
                  <a:solidFill>
                    <a:srgbClr val="000000"/>
                  </a:solidFill>
                  <a:latin typeface="Noto Sans KR"/>
                  <a:ea typeface="Noto Sans KR"/>
                  <a:cs typeface="Noto Sans KR"/>
                  <a:sym typeface="Noto Sans KR"/>
                </a:rPr>
                <a:t>판매자 아이디 선택하여 조건검색 가능</a:t>
              </a:r>
              <a:endParaRPr>
                <a:solidFill>
                  <a:srgbClr val="000000"/>
                </a:solidFill>
                <a:latin typeface="Noto Sans KR"/>
                <a:ea typeface="Noto Sans KR"/>
                <a:cs typeface="Noto Sans KR"/>
                <a:sym typeface="Noto Sans KR"/>
              </a:endParaRPr>
            </a:p>
          </p:txBody>
        </p:sp>
      </p:grpSp>
      <p:pic>
        <p:nvPicPr>
          <p:cNvPr id="684" name="Google Shape;684;p50"/>
          <p:cNvPicPr preferRelativeResize="0"/>
          <p:nvPr/>
        </p:nvPicPr>
        <p:blipFill>
          <a:blip r:embed="rId7">
            <a:alphaModFix/>
          </a:blip>
          <a:stretch>
            <a:fillRect/>
          </a:stretch>
        </p:blipFill>
        <p:spPr>
          <a:xfrm>
            <a:off x="554439" y="2533625"/>
            <a:ext cx="8644711" cy="2510750"/>
          </a:xfrm>
          <a:prstGeom prst="rect">
            <a:avLst/>
          </a:prstGeom>
          <a:noFill/>
          <a:ln>
            <a:noFill/>
          </a:ln>
        </p:spPr>
      </p:pic>
      <p:sp>
        <p:nvSpPr>
          <p:cNvPr id="685" name="Google Shape;685;p50"/>
          <p:cNvSpPr txBox="1"/>
          <p:nvPr/>
        </p:nvSpPr>
        <p:spPr>
          <a:xfrm>
            <a:off x="152720" y="175368"/>
            <a:ext cx="2500200" cy="34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 sz="1600">
                <a:solidFill>
                  <a:srgbClr val="242A44"/>
                </a:solidFill>
                <a:latin typeface="Noto Sans KR"/>
                <a:ea typeface="Noto Sans KR"/>
                <a:cs typeface="Noto Sans KR"/>
                <a:sym typeface="Noto Sans KR"/>
              </a:rPr>
              <a:t>3. 프로젝트 개발</a:t>
            </a:r>
            <a:endParaRPr b="1" sz="1600">
              <a:solidFill>
                <a:srgbClr val="242A44"/>
              </a:solidFill>
              <a:latin typeface="Noto Sans KR"/>
              <a:ea typeface="Noto Sans KR"/>
              <a:cs typeface="Noto Sans KR"/>
              <a:sym typeface="Noto Sans KR"/>
            </a:endParaRPr>
          </a:p>
        </p:txBody>
      </p:sp>
      <p:sp>
        <p:nvSpPr>
          <p:cNvPr id="686" name="Google Shape;686;p50"/>
          <p:cNvSpPr txBox="1"/>
          <p:nvPr/>
        </p:nvSpPr>
        <p:spPr>
          <a:xfrm>
            <a:off x="102550" y="4709525"/>
            <a:ext cx="2091300" cy="34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800">
                <a:solidFill>
                  <a:srgbClr val="242A44"/>
                </a:solidFill>
                <a:latin typeface="Noto Sans KR"/>
                <a:ea typeface="Noto Sans KR"/>
                <a:cs typeface="Noto Sans KR"/>
                <a:sym typeface="Noto Sans KR"/>
              </a:rPr>
              <a:t>소비자 중심 </a:t>
            </a:r>
            <a:r>
              <a:rPr b="1" lang="ko" sz="800">
                <a:solidFill>
                  <a:srgbClr val="242A44"/>
                </a:solidFill>
                <a:latin typeface="Noto Sans KR"/>
                <a:ea typeface="Noto Sans KR"/>
                <a:cs typeface="Noto Sans KR"/>
                <a:sym typeface="Noto Sans KR"/>
              </a:rPr>
              <a:t>JM ERP Solution</a:t>
            </a:r>
            <a:endParaRPr b="1" sz="800">
              <a:solidFill>
                <a:srgbClr val="242A44"/>
              </a:solidFill>
              <a:latin typeface="Noto Sans KR"/>
              <a:ea typeface="Noto Sans KR"/>
              <a:cs typeface="Noto Sans KR"/>
              <a:sym typeface="Noto Sans K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4F9"/>
        </a:solidFill>
      </p:bgPr>
    </p:bg>
    <p:spTree>
      <p:nvGrpSpPr>
        <p:cNvPr id="690" name="Shape 690"/>
        <p:cNvGrpSpPr/>
        <p:nvPr/>
      </p:nvGrpSpPr>
      <p:grpSpPr>
        <a:xfrm>
          <a:off x="0" y="0"/>
          <a:ext cx="0" cy="0"/>
          <a:chOff x="0" y="0"/>
          <a:chExt cx="0" cy="0"/>
        </a:xfrm>
      </p:grpSpPr>
      <p:pic>
        <p:nvPicPr>
          <p:cNvPr id="691" name="Google Shape;691;p51"/>
          <p:cNvPicPr preferRelativeResize="0"/>
          <p:nvPr/>
        </p:nvPicPr>
        <p:blipFill rotWithShape="1">
          <a:blip r:embed="rId3">
            <a:alphaModFix/>
          </a:blip>
          <a:srcRect b="0" l="0" r="0" t="0"/>
          <a:stretch/>
        </p:blipFill>
        <p:spPr>
          <a:xfrm>
            <a:off x="4443239" y="0"/>
            <a:ext cx="256379" cy="128256"/>
          </a:xfrm>
          <a:prstGeom prst="rect">
            <a:avLst/>
          </a:prstGeom>
          <a:noFill/>
          <a:ln>
            <a:noFill/>
          </a:ln>
        </p:spPr>
      </p:pic>
      <p:pic>
        <p:nvPicPr>
          <p:cNvPr id="692" name="Google Shape;692;p51"/>
          <p:cNvPicPr preferRelativeResize="0"/>
          <p:nvPr/>
        </p:nvPicPr>
        <p:blipFill rotWithShape="1">
          <a:blip r:embed="rId4">
            <a:alphaModFix/>
          </a:blip>
          <a:srcRect b="0" l="0" r="0" t="0"/>
          <a:stretch/>
        </p:blipFill>
        <p:spPr>
          <a:xfrm>
            <a:off x="364080" y="346374"/>
            <a:ext cx="3702815" cy="1254119"/>
          </a:xfrm>
          <a:prstGeom prst="rect">
            <a:avLst/>
          </a:prstGeom>
          <a:noFill/>
          <a:ln>
            <a:noFill/>
          </a:ln>
        </p:spPr>
      </p:pic>
      <p:pic>
        <p:nvPicPr>
          <p:cNvPr id="693" name="Google Shape;693;p51"/>
          <p:cNvPicPr preferRelativeResize="0"/>
          <p:nvPr/>
        </p:nvPicPr>
        <p:blipFill>
          <a:blip r:embed="rId5">
            <a:alphaModFix/>
          </a:blip>
          <a:stretch>
            <a:fillRect/>
          </a:stretch>
        </p:blipFill>
        <p:spPr>
          <a:xfrm>
            <a:off x="3225618" y="1308904"/>
            <a:ext cx="5491369" cy="3137925"/>
          </a:xfrm>
          <a:prstGeom prst="rect">
            <a:avLst/>
          </a:prstGeom>
          <a:noFill/>
          <a:ln>
            <a:noFill/>
          </a:ln>
        </p:spPr>
      </p:pic>
      <p:grpSp>
        <p:nvGrpSpPr>
          <p:cNvPr id="694" name="Google Shape;694;p51"/>
          <p:cNvGrpSpPr/>
          <p:nvPr/>
        </p:nvGrpSpPr>
        <p:grpSpPr>
          <a:xfrm>
            <a:off x="284250" y="1308900"/>
            <a:ext cx="2752773" cy="2943152"/>
            <a:chOff x="-203725" y="1547682"/>
            <a:chExt cx="1646100" cy="2478444"/>
          </a:xfrm>
        </p:grpSpPr>
        <p:sp>
          <p:nvSpPr>
            <p:cNvPr id="695" name="Google Shape;695;p51"/>
            <p:cNvSpPr/>
            <p:nvPr/>
          </p:nvSpPr>
          <p:spPr>
            <a:xfrm>
              <a:off x="-168131" y="1547682"/>
              <a:ext cx="1540500" cy="294900"/>
            </a:xfrm>
            <a:prstGeom prst="roundRect">
              <a:avLst>
                <a:gd fmla="val 16667" name="adj"/>
              </a:avLst>
            </a:prstGeom>
            <a:solidFill>
              <a:srgbClr val="EB494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ko" sz="1600">
                  <a:solidFill>
                    <a:srgbClr val="FFFFFF"/>
                  </a:solidFill>
                  <a:latin typeface="Noto Sans KR"/>
                  <a:ea typeface="Noto Sans KR"/>
                  <a:cs typeface="Noto Sans KR"/>
                  <a:sym typeface="Noto Sans KR"/>
                </a:rPr>
                <a:t>4. 상품관리</a:t>
              </a:r>
              <a:endParaRPr b="1" sz="1600">
                <a:solidFill>
                  <a:srgbClr val="FFFFFF"/>
                </a:solidFill>
                <a:latin typeface="Noto Sans KR"/>
                <a:ea typeface="Noto Sans KR"/>
                <a:cs typeface="Noto Sans KR"/>
                <a:sym typeface="Noto Sans KR"/>
              </a:endParaRPr>
            </a:p>
          </p:txBody>
        </p:sp>
        <p:sp>
          <p:nvSpPr>
            <p:cNvPr id="696" name="Google Shape;696;p51"/>
            <p:cNvSpPr txBox="1"/>
            <p:nvPr/>
          </p:nvSpPr>
          <p:spPr>
            <a:xfrm>
              <a:off x="-203725" y="1906626"/>
              <a:ext cx="1646100" cy="2119500"/>
            </a:xfrm>
            <a:prstGeom prst="rect">
              <a:avLst/>
            </a:prstGeom>
            <a:solidFill>
              <a:srgbClr val="FFFFFF"/>
            </a:solidFill>
            <a:ln>
              <a:noFill/>
            </a:ln>
          </p:spPr>
          <p:txBody>
            <a:bodyPr anchorCtr="0" anchor="t" bIns="91425" lIns="91425" spcFirstLastPara="1" rIns="91425" wrap="square" tIns="91425">
              <a:noAutofit/>
            </a:bodyPr>
            <a:lstStyle/>
            <a:p>
              <a:pPr indent="-330200" lvl="0" marL="457200" rtl="0" algn="l">
                <a:spcBef>
                  <a:spcPts val="0"/>
                </a:spcBef>
                <a:spcAft>
                  <a:spcPts val="0"/>
                </a:spcAft>
                <a:buClr>
                  <a:srgbClr val="000000"/>
                </a:buClr>
                <a:buSzPts val="1600"/>
                <a:buFont typeface="Noto Sans KR"/>
                <a:buChar char="●"/>
              </a:pPr>
              <a:r>
                <a:rPr lang="ko" sz="1600">
                  <a:solidFill>
                    <a:srgbClr val="000000"/>
                  </a:solidFill>
                  <a:latin typeface="Noto Sans KR"/>
                  <a:ea typeface="Noto Sans KR"/>
                  <a:cs typeface="Noto Sans KR"/>
                  <a:sym typeface="Noto Sans KR"/>
                </a:rPr>
                <a:t>판매자별 판매중인 상품</a:t>
              </a:r>
              <a:endParaRPr sz="1600">
                <a:solidFill>
                  <a:srgbClr val="000000"/>
                </a:solidFill>
                <a:latin typeface="Noto Sans KR"/>
                <a:ea typeface="Noto Sans KR"/>
                <a:cs typeface="Noto Sans KR"/>
                <a:sym typeface="Noto Sans KR"/>
              </a:endParaRPr>
            </a:p>
            <a:p>
              <a:pPr indent="457200" lvl="0" marL="0" rtl="0" algn="l">
                <a:spcBef>
                  <a:spcPts val="0"/>
                </a:spcBef>
                <a:spcAft>
                  <a:spcPts val="0"/>
                </a:spcAft>
                <a:buNone/>
              </a:pPr>
              <a:r>
                <a:rPr lang="ko" sz="1600">
                  <a:solidFill>
                    <a:srgbClr val="000000"/>
                  </a:solidFill>
                  <a:latin typeface="Noto Sans KR"/>
                  <a:ea typeface="Noto Sans KR"/>
                  <a:cs typeface="Noto Sans KR"/>
                  <a:sym typeface="Noto Sans KR"/>
                </a:rPr>
                <a:t>조회 가능</a:t>
              </a:r>
              <a:endParaRPr sz="1600">
                <a:solidFill>
                  <a:srgbClr val="000000"/>
                </a:solidFill>
                <a:latin typeface="Noto Sans KR"/>
                <a:ea typeface="Noto Sans KR"/>
                <a:cs typeface="Noto Sans KR"/>
                <a:sym typeface="Noto Sans KR"/>
              </a:endParaRPr>
            </a:p>
            <a:p>
              <a:pPr indent="-330200" lvl="0" marL="457200" rtl="0" algn="l">
                <a:spcBef>
                  <a:spcPts val="0"/>
                </a:spcBef>
                <a:spcAft>
                  <a:spcPts val="0"/>
                </a:spcAft>
                <a:buClr>
                  <a:srgbClr val="000000"/>
                </a:buClr>
                <a:buSzPts val="1600"/>
                <a:buFont typeface="Noto Sans KR"/>
                <a:buChar char="●"/>
              </a:pPr>
              <a:r>
                <a:rPr lang="ko" sz="1600">
                  <a:solidFill>
                    <a:srgbClr val="000000"/>
                  </a:solidFill>
                  <a:latin typeface="Noto Sans KR"/>
                  <a:ea typeface="Noto Sans KR"/>
                  <a:cs typeface="Noto Sans KR"/>
                  <a:sym typeface="Noto Sans KR"/>
                </a:rPr>
                <a:t>상품별 세부정보 확인</a:t>
              </a:r>
              <a:endParaRPr sz="1600">
                <a:solidFill>
                  <a:srgbClr val="000000"/>
                </a:solidFill>
                <a:latin typeface="Noto Sans KR"/>
                <a:ea typeface="Noto Sans KR"/>
                <a:cs typeface="Noto Sans KR"/>
                <a:sym typeface="Noto Sans KR"/>
              </a:endParaRPr>
            </a:p>
            <a:p>
              <a:pPr indent="-330200" lvl="0" marL="457200" rtl="0" algn="l">
                <a:spcBef>
                  <a:spcPts val="0"/>
                </a:spcBef>
                <a:spcAft>
                  <a:spcPts val="0"/>
                </a:spcAft>
                <a:buClr>
                  <a:srgbClr val="000000"/>
                </a:buClr>
                <a:buSzPts val="1600"/>
                <a:buFont typeface="Noto Sans KR"/>
                <a:buChar char="●"/>
              </a:pPr>
              <a:r>
                <a:rPr lang="ko" sz="1600">
                  <a:solidFill>
                    <a:srgbClr val="000000"/>
                  </a:solidFill>
                  <a:latin typeface="Noto Sans KR"/>
                  <a:ea typeface="Noto Sans KR"/>
                  <a:cs typeface="Noto Sans KR"/>
                  <a:sym typeface="Noto Sans KR"/>
                </a:rPr>
                <a:t>상품 수정 및 삭제 가능</a:t>
              </a:r>
              <a:endParaRPr sz="1600">
                <a:solidFill>
                  <a:srgbClr val="000000"/>
                </a:solidFill>
                <a:latin typeface="Noto Sans KR"/>
                <a:ea typeface="Noto Sans KR"/>
                <a:cs typeface="Noto Sans KR"/>
                <a:sym typeface="Noto Sans KR"/>
              </a:endParaRPr>
            </a:p>
          </p:txBody>
        </p:sp>
      </p:grpSp>
      <p:pic>
        <p:nvPicPr>
          <p:cNvPr id="697" name="Google Shape;697;p51"/>
          <p:cNvPicPr preferRelativeResize="0"/>
          <p:nvPr/>
        </p:nvPicPr>
        <p:blipFill>
          <a:blip r:embed="rId6">
            <a:alphaModFix/>
          </a:blip>
          <a:stretch>
            <a:fillRect/>
          </a:stretch>
        </p:blipFill>
        <p:spPr>
          <a:xfrm>
            <a:off x="6079950" y="1466200"/>
            <a:ext cx="1567125" cy="1903800"/>
          </a:xfrm>
          <a:prstGeom prst="rect">
            <a:avLst/>
          </a:prstGeom>
          <a:noFill/>
          <a:ln cap="flat" cmpd="sng" w="19050">
            <a:solidFill>
              <a:srgbClr val="1F497D"/>
            </a:solidFill>
            <a:prstDash val="solid"/>
            <a:round/>
            <a:headEnd len="sm" w="sm" type="none"/>
            <a:tailEnd len="sm" w="sm" type="none"/>
          </a:ln>
        </p:spPr>
      </p:pic>
      <p:sp>
        <p:nvSpPr>
          <p:cNvPr id="698" name="Google Shape;698;p51"/>
          <p:cNvSpPr txBox="1"/>
          <p:nvPr/>
        </p:nvSpPr>
        <p:spPr>
          <a:xfrm>
            <a:off x="152720" y="175368"/>
            <a:ext cx="2500200" cy="34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 sz="1600">
                <a:solidFill>
                  <a:srgbClr val="242A44"/>
                </a:solidFill>
                <a:latin typeface="Noto Sans KR"/>
                <a:ea typeface="Noto Sans KR"/>
                <a:cs typeface="Noto Sans KR"/>
                <a:sym typeface="Noto Sans KR"/>
              </a:rPr>
              <a:t>3. 프로젝트 개발</a:t>
            </a:r>
            <a:endParaRPr b="1" sz="1600">
              <a:solidFill>
                <a:srgbClr val="242A44"/>
              </a:solidFill>
              <a:latin typeface="Noto Sans KR"/>
              <a:ea typeface="Noto Sans KR"/>
              <a:cs typeface="Noto Sans KR"/>
              <a:sym typeface="Noto Sans KR"/>
            </a:endParaRPr>
          </a:p>
        </p:txBody>
      </p:sp>
      <p:sp>
        <p:nvSpPr>
          <p:cNvPr id="699" name="Google Shape;699;p51"/>
          <p:cNvSpPr txBox="1"/>
          <p:nvPr/>
        </p:nvSpPr>
        <p:spPr>
          <a:xfrm>
            <a:off x="102550" y="4709525"/>
            <a:ext cx="2091300" cy="34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800">
                <a:solidFill>
                  <a:srgbClr val="242A44"/>
                </a:solidFill>
                <a:latin typeface="Noto Sans KR"/>
                <a:ea typeface="Noto Sans KR"/>
                <a:cs typeface="Noto Sans KR"/>
                <a:sym typeface="Noto Sans KR"/>
              </a:rPr>
              <a:t>소비자 중심 </a:t>
            </a:r>
            <a:r>
              <a:rPr b="1" lang="ko" sz="800">
                <a:solidFill>
                  <a:srgbClr val="242A44"/>
                </a:solidFill>
                <a:latin typeface="Noto Sans KR"/>
                <a:ea typeface="Noto Sans KR"/>
                <a:cs typeface="Noto Sans KR"/>
                <a:sym typeface="Noto Sans KR"/>
              </a:rPr>
              <a:t>JM ERP Solution</a:t>
            </a:r>
            <a:endParaRPr b="1" sz="800">
              <a:solidFill>
                <a:srgbClr val="242A44"/>
              </a:solidFill>
              <a:latin typeface="Noto Sans KR"/>
              <a:ea typeface="Noto Sans KR"/>
              <a:cs typeface="Noto Sans KR"/>
              <a:sym typeface="Noto Sans K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4F9"/>
        </a:solidFill>
      </p:bgPr>
    </p:bg>
    <p:spTree>
      <p:nvGrpSpPr>
        <p:cNvPr id="91" name="Shape 91"/>
        <p:cNvGrpSpPr/>
        <p:nvPr/>
      </p:nvGrpSpPr>
      <p:grpSpPr>
        <a:xfrm>
          <a:off x="0" y="0"/>
          <a:ext cx="0" cy="0"/>
          <a:chOff x="0" y="0"/>
          <a:chExt cx="0" cy="0"/>
        </a:xfrm>
      </p:grpSpPr>
      <p:pic>
        <p:nvPicPr>
          <p:cNvPr id="92" name="Google Shape;92;p16"/>
          <p:cNvPicPr preferRelativeResize="0"/>
          <p:nvPr/>
        </p:nvPicPr>
        <p:blipFill rotWithShape="1">
          <a:blip r:embed="rId3">
            <a:alphaModFix/>
          </a:blip>
          <a:srcRect b="0" l="0" r="0" t="0"/>
          <a:stretch/>
        </p:blipFill>
        <p:spPr>
          <a:xfrm>
            <a:off x="4443239" y="0"/>
            <a:ext cx="256379" cy="128256"/>
          </a:xfrm>
          <a:prstGeom prst="rect">
            <a:avLst/>
          </a:prstGeom>
          <a:noFill/>
          <a:ln>
            <a:noFill/>
          </a:ln>
        </p:spPr>
      </p:pic>
      <p:pic>
        <p:nvPicPr>
          <p:cNvPr id="93" name="Google Shape;93;p16"/>
          <p:cNvPicPr preferRelativeResize="0"/>
          <p:nvPr/>
        </p:nvPicPr>
        <p:blipFill>
          <a:blip r:embed="rId4">
            <a:alphaModFix/>
          </a:blip>
          <a:stretch>
            <a:fillRect/>
          </a:stretch>
        </p:blipFill>
        <p:spPr>
          <a:xfrm>
            <a:off x="5309112" y="1251426"/>
            <a:ext cx="3411779" cy="3407575"/>
          </a:xfrm>
          <a:prstGeom prst="rect">
            <a:avLst/>
          </a:prstGeom>
          <a:noFill/>
          <a:ln>
            <a:noFill/>
          </a:ln>
        </p:spPr>
      </p:pic>
      <p:sp>
        <p:nvSpPr>
          <p:cNvPr id="94" name="Google Shape;94;p16"/>
          <p:cNvSpPr txBox="1"/>
          <p:nvPr/>
        </p:nvSpPr>
        <p:spPr>
          <a:xfrm>
            <a:off x="1030075" y="1409400"/>
            <a:ext cx="3263100" cy="633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ko" sz="1800">
                <a:solidFill>
                  <a:srgbClr val="1F497D"/>
                </a:solidFill>
              </a:rPr>
              <a:t>Jump to Moon Team</a:t>
            </a:r>
            <a:endParaRPr b="1" sz="1800">
              <a:solidFill>
                <a:srgbClr val="1F497D"/>
              </a:solidFill>
            </a:endParaRPr>
          </a:p>
        </p:txBody>
      </p:sp>
      <p:sp>
        <p:nvSpPr>
          <p:cNvPr id="95" name="Google Shape;95;p16"/>
          <p:cNvSpPr txBox="1"/>
          <p:nvPr/>
        </p:nvSpPr>
        <p:spPr>
          <a:xfrm>
            <a:off x="519925" y="1702475"/>
            <a:ext cx="4435800" cy="975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ko" sz="3000">
                <a:solidFill>
                  <a:srgbClr val="F0660C"/>
                </a:solidFill>
                <a:latin typeface="Noto Sans KR"/>
                <a:ea typeface="Noto Sans KR"/>
                <a:cs typeface="Noto Sans KR"/>
                <a:sym typeface="Noto Sans KR"/>
              </a:rPr>
              <a:t>“다양성 &amp; 커뮤니케이션”</a:t>
            </a:r>
            <a:endParaRPr b="1" sz="3000">
              <a:solidFill>
                <a:srgbClr val="F0660C"/>
              </a:solidFill>
              <a:latin typeface="Noto Sans KR"/>
              <a:ea typeface="Noto Sans KR"/>
              <a:cs typeface="Noto Sans KR"/>
              <a:sym typeface="Noto Sans KR"/>
            </a:endParaRPr>
          </a:p>
        </p:txBody>
      </p:sp>
      <p:sp>
        <p:nvSpPr>
          <p:cNvPr id="96" name="Google Shape;96;p16"/>
          <p:cNvSpPr txBox="1"/>
          <p:nvPr/>
        </p:nvSpPr>
        <p:spPr>
          <a:xfrm>
            <a:off x="152720" y="175368"/>
            <a:ext cx="2500200" cy="34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 sz="1600">
                <a:solidFill>
                  <a:srgbClr val="242A44"/>
                </a:solidFill>
                <a:latin typeface="Noto Sans KR"/>
                <a:ea typeface="Noto Sans KR"/>
                <a:cs typeface="Noto Sans KR"/>
                <a:sym typeface="Noto Sans KR"/>
              </a:rPr>
              <a:t>1. 프로젝트 소개</a:t>
            </a:r>
            <a:endParaRPr b="1" sz="1600">
              <a:solidFill>
                <a:srgbClr val="242A44"/>
              </a:solidFill>
              <a:latin typeface="Noto Sans KR"/>
              <a:ea typeface="Noto Sans KR"/>
              <a:cs typeface="Noto Sans KR"/>
              <a:sym typeface="Noto Sans KR"/>
            </a:endParaRPr>
          </a:p>
        </p:txBody>
      </p:sp>
      <p:sp>
        <p:nvSpPr>
          <p:cNvPr id="97" name="Google Shape;97;p16"/>
          <p:cNvSpPr txBox="1"/>
          <p:nvPr/>
        </p:nvSpPr>
        <p:spPr>
          <a:xfrm>
            <a:off x="102550" y="4709525"/>
            <a:ext cx="2091300" cy="34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800">
                <a:solidFill>
                  <a:srgbClr val="242A44"/>
                </a:solidFill>
                <a:latin typeface="Noto Sans KR"/>
                <a:ea typeface="Noto Sans KR"/>
                <a:cs typeface="Noto Sans KR"/>
                <a:sym typeface="Noto Sans KR"/>
              </a:rPr>
              <a:t>소비자 중심 </a:t>
            </a:r>
            <a:r>
              <a:rPr b="1" lang="ko" sz="800">
                <a:solidFill>
                  <a:srgbClr val="242A44"/>
                </a:solidFill>
                <a:latin typeface="Noto Sans KR"/>
                <a:ea typeface="Noto Sans KR"/>
                <a:cs typeface="Noto Sans KR"/>
                <a:sym typeface="Noto Sans KR"/>
              </a:rPr>
              <a:t>JM ERP Solution</a:t>
            </a:r>
            <a:endParaRPr b="1" sz="800">
              <a:solidFill>
                <a:srgbClr val="242A44"/>
              </a:solidFill>
              <a:latin typeface="Noto Sans KR"/>
              <a:ea typeface="Noto Sans KR"/>
              <a:cs typeface="Noto Sans KR"/>
              <a:sym typeface="Noto Sans KR"/>
            </a:endParaRPr>
          </a:p>
        </p:txBody>
      </p:sp>
      <p:sp>
        <p:nvSpPr>
          <p:cNvPr id="98" name="Google Shape;98;p16"/>
          <p:cNvSpPr txBox="1"/>
          <p:nvPr/>
        </p:nvSpPr>
        <p:spPr>
          <a:xfrm>
            <a:off x="542675" y="2487150"/>
            <a:ext cx="4766400" cy="142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1600">
                <a:solidFill>
                  <a:srgbClr val="202124"/>
                </a:solidFill>
                <a:latin typeface="Noto Sans KR"/>
                <a:ea typeface="Noto Sans KR"/>
                <a:cs typeface="Noto Sans KR"/>
                <a:sym typeface="Noto Sans KR"/>
              </a:rPr>
              <a:t>💡  각자의 경험과 전문 지식 활용</a:t>
            </a:r>
            <a:endParaRPr sz="1600">
              <a:solidFill>
                <a:srgbClr val="202124"/>
              </a:solidFill>
              <a:latin typeface="Noto Sans KR"/>
              <a:ea typeface="Noto Sans KR"/>
              <a:cs typeface="Noto Sans KR"/>
              <a:sym typeface="Noto Sans KR"/>
            </a:endParaRPr>
          </a:p>
          <a:p>
            <a:pPr indent="0" lvl="0" marL="0" rtl="0" algn="l">
              <a:spcBef>
                <a:spcPts val="0"/>
              </a:spcBef>
              <a:spcAft>
                <a:spcPts val="0"/>
              </a:spcAft>
              <a:buNone/>
            </a:pPr>
            <a:r>
              <a:rPr lang="ko" sz="1600">
                <a:solidFill>
                  <a:srgbClr val="202124"/>
                </a:solidFill>
                <a:latin typeface="Noto Sans KR"/>
                <a:ea typeface="Noto Sans KR"/>
                <a:cs typeface="Noto Sans KR"/>
                <a:sym typeface="Noto Sans KR"/>
              </a:rPr>
              <a:t>💭  </a:t>
            </a:r>
            <a:r>
              <a:rPr lang="ko" sz="1600">
                <a:solidFill>
                  <a:srgbClr val="202124"/>
                </a:solidFill>
                <a:latin typeface="Noto Sans KR"/>
                <a:ea typeface="Noto Sans KR"/>
                <a:cs typeface="Noto Sans KR"/>
                <a:sym typeface="Noto Sans KR"/>
              </a:rPr>
              <a:t>빠르게 변화하는 기술환경에 관심</a:t>
            </a:r>
            <a:endParaRPr sz="1600">
              <a:solidFill>
                <a:srgbClr val="202124"/>
              </a:solidFill>
              <a:latin typeface="Noto Sans KR"/>
              <a:ea typeface="Noto Sans KR"/>
              <a:cs typeface="Noto Sans KR"/>
              <a:sym typeface="Noto Sans KR"/>
            </a:endParaRPr>
          </a:p>
          <a:p>
            <a:pPr indent="0" lvl="0" marL="0" rtl="0" algn="l">
              <a:spcBef>
                <a:spcPts val="0"/>
              </a:spcBef>
              <a:spcAft>
                <a:spcPts val="0"/>
              </a:spcAft>
              <a:buNone/>
            </a:pPr>
            <a:r>
              <a:rPr lang="ko" sz="1600">
                <a:solidFill>
                  <a:srgbClr val="202124"/>
                </a:solidFill>
                <a:latin typeface="Noto Sans KR"/>
                <a:ea typeface="Noto Sans KR"/>
                <a:cs typeface="Noto Sans KR"/>
                <a:sym typeface="Noto Sans KR"/>
              </a:rPr>
              <a:t>👍  오픈된 커뮤니케이션</a:t>
            </a:r>
            <a:endParaRPr sz="1600">
              <a:solidFill>
                <a:srgbClr val="202124"/>
              </a:solidFill>
              <a:latin typeface="Noto Sans KR"/>
              <a:ea typeface="Noto Sans KR"/>
              <a:cs typeface="Noto Sans KR"/>
              <a:sym typeface="Noto Sans KR"/>
            </a:endParaRPr>
          </a:p>
          <a:p>
            <a:pPr indent="0" lvl="0" marL="0" rtl="0" algn="l">
              <a:spcBef>
                <a:spcPts val="0"/>
              </a:spcBef>
              <a:spcAft>
                <a:spcPts val="0"/>
              </a:spcAft>
              <a:buNone/>
            </a:pPr>
            <a:r>
              <a:rPr lang="ko" sz="1600">
                <a:solidFill>
                  <a:srgbClr val="202124"/>
                </a:solidFill>
                <a:latin typeface="Noto Sans KR"/>
                <a:ea typeface="Noto Sans KR"/>
                <a:cs typeface="Noto Sans KR"/>
                <a:sym typeface="Noto Sans KR"/>
              </a:rPr>
              <a:t>🚀  </a:t>
            </a:r>
            <a:r>
              <a:rPr lang="ko" sz="1600">
                <a:solidFill>
                  <a:srgbClr val="202124"/>
                </a:solidFill>
                <a:latin typeface="Noto Sans KR"/>
                <a:ea typeface="Noto Sans KR"/>
                <a:cs typeface="Noto Sans KR"/>
                <a:sym typeface="Noto Sans KR"/>
              </a:rPr>
              <a:t>열심히 배워서 달나라까지 날아가자(?)는 의미로 </a:t>
            </a:r>
            <a:endParaRPr sz="1600">
              <a:solidFill>
                <a:srgbClr val="202124"/>
              </a:solidFill>
              <a:latin typeface="Noto Sans KR"/>
              <a:ea typeface="Noto Sans KR"/>
              <a:cs typeface="Noto Sans KR"/>
              <a:sym typeface="Noto Sans KR"/>
            </a:endParaRPr>
          </a:p>
          <a:p>
            <a:pPr indent="0" lvl="0" marL="0" rtl="0" algn="l">
              <a:spcBef>
                <a:spcPts val="0"/>
              </a:spcBef>
              <a:spcAft>
                <a:spcPts val="0"/>
              </a:spcAft>
              <a:buNone/>
            </a:pPr>
            <a:r>
              <a:rPr lang="ko" sz="1600">
                <a:solidFill>
                  <a:srgbClr val="202124"/>
                </a:solidFill>
                <a:latin typeface="Noto Sans KR"/>
                <a:ea typeface="Noto Sans KR"/>
                <a:cs typeface="Noto Sans KR"/>
                <a:sym typeface="Noto Sans KR"/>
              </a:rPr>
              <a:t>       팀장의 이름을 따 만든 팀 이름 “점프 투 문”</a:t>
            </a:r>
            <a:endParaRPr sz="1600">
              <a:solidFill>
                <a:srgbClr val="202124"/>
              </a:solidFill>
              <a:latin typeface="Noto Sans KR"/>
              <a:ea typeface="Noto Sans KR"/>
              <a:cs typeface="Noto Sans KR"/>
              <a:sym typeface="Noto Sans KR"/>
            </a:endParaRPr>
          </a:p>
        </p:txBody>
      </p:sp>
      <p:sp>
        <p:nvSpPr>
          <p:cNvPr id="99" name="Google Shape;99;p16"/>
          <p:cNvSpPr txBox="1"/>
          <p:nvPr/>
        </p:nvSpPr>
        <p:spPr>
          <a:xfrm>
            <a:off x="299472" y="446875"/>
            <a:ext cx="6459000" cy="723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ko" sz="3500">
                <a:solidFill>
                  <a:srgbClr val="242A44"/>
                </a:solidFill>
                <a:latin typeface="Noto Sans KR"/>
                <a:ea typeface="Noto Sans KR"/>
                <a:cs typeface="Noto Sans KR"/>
                <a:sym typeface="Noto Sans KR"/>
              </a:rPr>
              <a:t>팀 소개</a:t>
            </a:r>
            <a:endParaRPr b="1" sz="3500">
              <a:solidFill>
                <a:srgbClr val="242A44"/>
              </a:solidFill>
              <a:latin typeface="Noto Sans KR"/>
              <a:ea typeface="Noto Sans KR"/>
              <a:cs typeface="Noto Sans KR"/>
              <a:sym typeface="Noto Sans K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4F9"/>
        </a:solidFill>
      </p:bgPr>
    </p:bg>
    <p:spTree>
      <p:nvGrpSpPr>
        <p:cNvPr id="703" name="Shape 703"/>
        <p:cNvGrpSpPr/>
        <p:nvPr/>
      </p:nvGrpSpPr>
      <p:grpSpPr>
        <a:xfrm>
          <a:off x="0" y="0"/>
          <a:ext cx="0" cy="0"/>
          <a:chOff x="0" y="0"/>
          <a:chExt cx="0" cy="0"/>
        </a:xfrm>
      </p:grpSpPr>
      <p:pic>
        <p:nvPicPr>
          <p:cNvPr id="704" name="Google Shape;704;p52"/>
          <p:cNvPicPr preferRelativeResize="0"/>
          <p:nvPr/>
        </p:nvPicPr>
        <p:blipFill rotWithShape="1">
          <a:blip r:embed="rId3">
            <a:alphaModFix/>
          </a:blip>
          <a:srcRect b="0" l="0" r="0" t="0"/>
          <a:stretch/>
        </p:blipFill>
        <p:spPr>
          <a:xfrm>
            <a:off x="4443239" y="0"/>
            <a:ext cx="256379" cy="128256"/>
          </a:xfrm>
          <a:prstGeom prst="rect">
            <a:avLst/>
          </a:prstGeom>
          <a:noFill/>
          <a:ln>
            <a:noFill/>
          </a:ln>
        </p:spPr>
      </p:pic>
      <p:pic>
        <p:nvPicPr>
          <p:cNvPr id="705" name="Google Shape;705;p52"/>
          <p:cNvPicPr preferRelativeResize="0"/>
          <p:nvPr/>
        </p:nvPicPr>
        <p:blipFill rotWithShape="1">
          <a:blip r:embed="rId4">
            <a:alphaModFix/>
          </a:blip>
          <a:srcRect b="0" l="0" r="0" t="0"/>
          <a:stretch/>
        </p:blipFill>
        <p:spPr>
          <a:xfrm>
            <a:off x="3527610" y="4749279"/>
            <a:ext cx="1704824" cy="293191"/>
          </a:xfrm>
          <a:prstGeom prst="rect">
            <a:avLst/>
          </a:prstGeom>
          <a:noFill/>
          <a:ln>
            <a:noFill/>
          </a:ln>
        </p:spPr>
      </p:pic>
      <p:pic>
        <p:nvPicPr>
          <p:cNvPr id="706" name="Google Shape;706;p52"/>
          <p:cNvPicPr preferRelativeResize="0"/>
          <p:nvPr/>
        </p:nvPicPr>
        <p:blipFill rotWithShape="1">
          <a:blip r:embed="rId5">
            <a:alphaModFix/>
          </a:blip>
          <a:srcRect b="0" l="0" r="0" t="0"/>
          <a:stretch/>
        </p:blipFill>
        <p:spPr>
          <a:xfrm>
            <a:off x="364080" y="346374"/>
            <a:ext cx="3313238" cy="1254119"/>
          </a:xfrm>
          <a:prstGeom prst="rect">
            <a:avLst/>
          </a:prstGeom>
          <a:noFill/>
          <a:ln>
            <a:noFill/>
          </a:ln>
        </p:spPr>
      </p:pic>
      <p:sp>
        <p:nvSpPr>
          <p:cNvPr id="707" name="Google Shape;707;p52"/>
          <p:cNvSpPr txBox="1"/>
          <p:nvPr/>
        </p:nvSpPr>
        <p:spPr>
          <a:xfrm>
            <a:off x="3847152" y="3076579"/>
            <a:ext cx="3024300" cy="307800"/>
          </a:xfrm>
          <a:prstGeom prst="rect">
            <a:avLst/>
          </a:prstGeom>
          <a:noFill/>
          <a:ln>
            <a:noFill/>
          </a:ln>
        </p:spPr>
        <p:txBody>
          <a:bodyPr anchorCtr="0" anchor="t" bIns="45700" lIns="91425" spcFirstLastPara="1" rIns="91425" wrap="square" tIns="45700">
            <a:spAutoFit/>
          </a:bodyPr>
          <a:lstStyle/>
          <a:p>
            <a:pPr indent="0" lvl="0" marL="457200" marR="0" rtl="0" algn="l">
              <a:spcBef>
                <a:spcPts val="0"/>
              </a:spcBef>
              <a:spcAft>
                <a:spcPts val="0"/>
              </a:spcAft>
              <a:buNone/>
            </a:pPr>
            <a:r>
              <a:t/>
            </a:r>
            <a:endParaRPr/>
          </a:p>
        </p:txBody>
      </p:sp>
      <p:grpSp>
        <p:nvGrpSpPr>
          <p:cNvPr id="708" name="Google Shape;708;p52"/>
          <p:cNvGrpSpPr/>
          <p:nvPr/>
        </p:nvGrpSpPr>
        <p:grpSpPr>
          <a:xfrm>
            <a:off x="317895" y="1256426"/>
            <a:ext cx="5559044" cy="2943152"/>
            <a:chOff x="-203725" y="1547682"/>
            <a:chExt cx="1646100" cy="2478444"/>
          </a:xfrm>
        </p:grpSpPr>
        <p:sp>
          <p:nvSpPr>
            <p:cNvPr id="709" name="Google Shape;709;p52"/>
            <p:cNvSpPr/>
            <p:nvPr/>
          </p:nvSpPr>
          <p:spPr>
            <a:xfrm>
              <a:off x="-168131" y="1547682"/>
              <a:ext cx="1540500" cy="294900"/>
            </a:xfrm>
            <a:prstGeom prst="roundRect">
              <a:avLst>
                <a:gd fmla="val 16667" name="adj"/>
              </a:avLst>
            </a:prstGeom>
            <a:solidFill>
              <a:srgbClr val="EB494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ko" sz="1600">
                  <a:solidFill>
                    <a:srgbClr val="FFFFFF"/>
                  </a:solidFill>
                  <a:latin typeface="Noto Sans KR"/>
                  <a:ea typeface="Noto Sans KR"/>
                  <a:cs typeface="Noto Sans KR"/>
                  <a:sym typeface="Noto Sans KR"/>
                </a:rPr>
                <a:t>1. 채권/채무 관리</a:t>
              </a:r>
              <a:endParaRPr b="1" sz="1600">
                <a:solidFill>
                  <a:srgbClr val="FFFFFF"/>
                </a:solidFill>
                <a:latin typeface="Noto Sans KR"/>
                <a:ea typeface="Noto Sans KR"/>
                <a:cs typeface="Noto Sans KR"/>
                <a:sym typeface="Noto Sans KR"/>
              </a:endParaRPr>
            </a:p>
          </p:txBody>
        </p:sp>
        <p:sp>
          <p:nvSpPr>
            <p:cNvPr id="710" name="Google Shape;710;p52"/>
            <p:cNvSpPr txBox="1"/>
            <p:nvPr/>
          </p:nvSpPr>
          <p:spPr>
            <a:xfrm>
              <a:off x="-203725" y="1906626"/>
              <a:ext cx="1646100" cy="2119500"/>
            </a:xfrm>
            <a:prstGeom prst="rect">
              <a:avLst/>
            </a:prstGeom>
            <a:solidFill>
              <a:srgbClr val="FFFFFF"/>
            </a:solid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rgbClr val="000000"/>
                </a:buClr>
                <a:buSzPts val="1400"/>
                <a:buFont typeface="Noto Sans KR"/>
                <a:buChar char="●"/>
              </a:pPr>
              <a:r>
                <a:rPr lang="ko">
                  <a:solidFill>
                    <a:srgbClr val="000000"/>
                  </a:solidFill>
                  <a:latin typeface="Noto Sans KR"/>
                  <a:ea typeface="Noto Sans KR"/>
                  <a:cs typeface="Noto Sans KR"/>
                  <a:sym typeface="Noto Sans KR"/>
                </a:rPr>
                <a:t>수정 시 모달창</a:t>
              </a:r>
              <a:endParaRPr>
                <a:solidFill>
                  <a:srgbClr val="000000"/>
                </a:solidFill>
                <a:latin typeface="Noto Sans KR"/>
                <a:ea typeface="Noto Sans KR"/>
                <a:cs typeface="Noto Sans KR"/>
                <a:sym typeface="Noto Sans KR"/>
              </a:endParaRPr>
            </a:p>
            <a:p>
              <a:pPr indent="-317500" lvl="0" marL="457200" rtl="0" algn="l">
                <a:lnSpc>
                  <a:spcPct val="115000"/>
                </a:lnSpc>
                <a:spcBef>
                  <a:spcPts val="0"/>
                </a:spcBef>
                <a:spcAft>
                  <a:spcPts val="0"/>
                </a:spcAft>
                <a:buClr>
                  <a:srgbClr val="000000"/>
                </a:buClr>
                <a:buSzPts val="1400"/>
                <a:buFont typeface="Noto Sans KR"/>
                <a:buChar char="●"/>
              </a:pPr>
              <a:r>
                <a:rPr lang="ko">
                  <a:solidFill>
                    <a:srgbClr val="000000"/>
                  </a:solidFill>
                  <a:latin typeface="Noto Sans KR"/>
                  <a:ea typeface="Noto Sans KR"/>
                  <a:cs typeface="Noto Sans KR"/>
                  <a:sym typeface="Noto Sans KR"/>
                </a:rPr>
                <a:t>수정 누르면 자동으로 전표 코드 입력</a:t>
              </a:r>
              <a:endParaRPr>
                <a:solidFill>
                  <a:srgbClr val="000000"/>
                </a:solidFill>
                <a:latin typeface="Noto Sans KR"/>
                <a:ea typeface="Noto Sans KR"/>
                <a:cs typeface="Noto Sans KR"/>
                <a:sym typeface="Noto Sans KR"/>
              </a:endParaRPr>
            </a:p>
            <a:p>
              <a:pPr indent="-317500" lvl="0" marL="457200" rtl="0" algn="l">
                <a:lnSpc>
                  <a:spcPct val="115000"/>
                </a:lnSpc>
                <a:spcBef>
                  <a:spcPts val="0"/>
                </a:spcBef>
                <a:spcAft>
                  <a:spcPts val="0"/>
                </a:spcAft>
                <a:buClr>
                  <a:srgbClr val="000000"/>
                </a:buClr>
                <a:buSzPts val="1400"/>
                <a:buFont typeface="Noto Sans KR"/>
                <a:buChar char="●"/>
              </a:pPr>
              <a:r>
                <a:rPr lang="ko">
                  <a:solidFill>
                    <a:srgbClr val="000000"/>
                  </a:solidFill>
                  <a:latin typeface="Noto Sans KR"/>
                  <a:ea typeface="Noto Sans KR"/>
                  <a:cs typeface="Noto Sans KR"/>
                  <a:sym typeface="Noto Sans KR"/>
                </a:rPr>
                <a:t>수정사항 없을 경우 제출 불가</a:t>
              </a:r>
              <a:endParaRPr>
                <a:solidFill>
                  <a:srgbClr val="000000"/>
                </a:solidFill>
                <a:latin typeface="Noto Sans KR"/>
                <a:ea typeface="Noto Sans KR"/>
                <a:cs typeface="Noto Sans KR"/>
                <a:sym typeface="Noto Sans KR"/>
              </a:endParaRPr>
            </a:p>
            <a:p>
              <a:pPr indent="-317500" lvl="0" marL="457200" rtl="0" algn="l">
                <a:lnSpc>
                  <a:spcPct val="115000"/>
                </a:lnSpc>
                <a:spcBef>
                  <a:spcPts val="0"/>
                </a:spcBef>
                <a:spcAft>
                  <a:spcPts val="0"/>
                </a:spcAft>
                <a:buClr>
                  <a:srgbClr val="000000"/>
                </a:buClr>
                <a:buSzPts val="1400"/>
                <a:buFont typeface="Noto Sans KR"/>
                <a:buChar char="●"/>
              </a:pPr>
              <a:r>
                <a:rPr lang="ko">
                  <a:solidFill>
                    <a:srgbClr val="000000"/>
                  </a:solidFill>
                  <a:latin typeface="Noto Sans KR"/>
                  <a:ea typeface="Noto Sans KR"/>
                  <a:cs typeface="Noto Sans KR"/>
                  <a:sym typeface="Noto Sans KR"/>
                </a:rPr>
                <a:t>하나의 url에서 두개의 내용 함께 조회 가능</a:t>
              </a:r>
              <a:endParaRPr>
                <a:solidFill>
                  <a:srgbClr val="000000"/>
                </a:solidFill>
                <a:latin typeface="Noto Sans KR"/>
                <a:ea typeface="Noto Sans KR"/>
                <a:cs typeface="Noto Sans KR"/>
                <a:sym typeface="Noto Sans KR"/>
              </a:endParaRPr>
            </a:p>
            <a:p>
              <a:pPr indent="0" lvl="0" marL="0" rtl="0" algn="l">
                <a:lnSpc>
                  <a:spcPct val="115000"/>
                </a:lnSpc>
                <a:spcBef>
                  <a:spcPts val="0"/>
                </a:spcBef>
                <a:spcAft>
                  <a:spcPts val="0"/>
                </a:spcAft>
                <a:buNone/>
              </a:pPr>
              <a:r>
                <a:t/>
              </a:r>
              <a:endParaRPr sz="1600">
                <a:solidFill>
                  <a:srgbClr val="000000"/>
                </a:solidFill>
                <a:latin typeface="Noto Sans KR"/>
                <a:ea typeface="Noto Sans KR"/>
                <a:cs typeface="Noto Sans KR"/>
                <a:sym typeface="Noto Sans KR"/>
              </a:endParaRPr>
            </a:p>
          </p:txBody>
        </p:sp>
      </p:grpSp>
      <p:pic>
        <p:nvPicPr>
          <p:cNvPr id="711" name="Google Shape;711;p52"/>
          <p:cNvPicPr preferRelativeResize="0"/>
          <p:nvPr/>
        </p:nvPicPr>
        <p:blipFill rotWithShape="1">
          <a:blip r:embed="rId6">
            <a:alphaModFix/>
          </a:blip>
          <a:srcRect b="24064" l="15969" r="815" t="25423"/>
          <a:stretch/>
        </p:blipFill>
        <p:spPr>
          <a:xfrm>
            <a:off x="1072000" y="2815775"/>
            <a:ext cx="7000027" cy="2327724"/>
          </a:xfrm>
          <a:prstGeom prst="rect">
            <a:avLst/>
          </a:prstGeom>
          <a:noFill/>
          <a:ln>
            <a:noFill/>
          </a:ln>
        </p:spPr>
      </p:pic>
      <p:sp>
        <p:nvSpPr>
          <p:cNvPr id="712" name="Google Shape;712;p52"/>
          <p:cNvSpPr txBox="1"/>
          <p:nvPr/>
        </p:nvSpPr>
        <p:spPr>
          <a:xfrm>
            <a:off x="4907050" y="1685175"/>
            <a:ext cx="4094100" cy="13914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Clr>
                <a:srgbClr val="000000"/>
              </a:buClr>
              <a:buSzPts val="1400"/>
              <a:buFont typeface="Noto Sans KR"/>
              <a:buChar char="●"/>
            </a:pPr>
            <a:r>
              <a:rPr lang="ko">
                <a:solidFill>
                  <a:srgbClr val="000000"/>
                </a:solidFill>
                <a:latin typeface="Noto Sans KR"/>
                <a:ea typeface="Noto Sans KR"/>
                <a:cs typeface="Noto Sans KR"/>
                <a:sym typeface="Noto Sans KR"/>
              </a:rPr>
              <a:t>목록에 따른 검색조회</a:t>
            </a:r>
            <a:endParaRPr>
              <a:solidFill>
                <a:srgbClr val="000000"/>
              </a:solidFill>
              <a:latin typeface="Noto Sans KR"/>
              <a:ea typeface="Noto Sans KR"/>
              <a:cs typeface="Noto Sans KR"/>
              <a:sym typeface="Noto Sans KR"/>
            </a:endParaRPr>
          </a:p>
          <a:p>
            <a:pPr indent="-317500" lvl="0" marL="457200" rtl="0" algn="l">
              <a:lnSpc>
                <a:spcPct val="115000"/>
              </a:lnSpc>
              <a:spcBef>
                <a:spcPts val="0"/>
              </a:spcBef>
              <a:spcAft>
                <a:spcPts val="0"/>
              </a:spcAft>
              <a:buClr>
                <a:srgbClr val="000000"/>
              </a:buClr>
              <a:buSzPts val="1400"/>
              <a:buFont typeface="Noto Sans KR"/>
              <a:buChar char="●"/>
            </a:pPr>
            <a:r>
              <a:rPr lang="ko">
                <a:solidFill>
                  <a:srgbClr val="000000"/>
                </a:solidFill>
                <a:latin typeface="Noto Sans KR"/>
                <a:ea typeface="Noto Sans KR"/>
                <a:cs typeface="Noto Sans KR"/>
                <a:sym typeface="Noto Sans KR"/>
              </a:rPr>
              <a:t>Excel export 기능</a:t>
            </a:r>
            <a:endParaRPr>
              <a:solidFill>
                <a:srgbClr val="000000"/>
              </a:solidFill>
              <a:latin typeface="Noto Sans KR"/>
              <a:ea typeface="Noto Sans KR"/>
              <a:cs typeface="Noto Sans KR"/>
              <a:sym typeface="Noto Sans KR"/>
            </a:endParaRPr>
          </a:p>
          <a:p>
            <a:pPr indent="-317500" lvl="0" marL="457200" rtl="0" algn="l">
              <a:lnSpc>
                <a:spcPct val="115000"/>
              </a:lnSpc>
              <a:spcBef>
                <a:spcPts val="0"/>
              </a:spcBef>
              <a:spcAft>
                <a:spcPts val="0"/>
              </a:spcAft>
              <a:buClr>
                <a:srgbClr val="000000"/>
              </a:buClr>
              <a:buSzPts val="1400"/>
              <a:buFont typeface="Noto Sans KR"/>
              <a:buChar char="●"/>
            </a:pPr>
            <a:r>
              <a:rPr lang="ko">
                <a:solidFill>
                  <a:srgbClr val="000000"/>
                </a:solidFill>
                <a:latin typeface="Noto Sans KR"/>
                <a:ea typeface="Noto Sans KR"/>
                <a:cs typeface="Noto Sans KR"/>
                <a:sym typeface="Noto Sans KR"/>
              </a:rPr>
              <a:t>required 이용하여 데이터 미입력 방지</a:t>
            </a:r>
            <a:endParaRPr>
              <a:solidFill>
                <a:srgbClr val="000000"/>
              </a:solidFill>
              <a:latin typeface="Noto Sans KR"/>
              <a:ea typeface="Noto Sans KR"/>
              <a:cs typeface="Noto Sans KR"/>
              <a:sym typeface="Noto Sans KR"/>
            </a:endParaRPr>
          </a:p>
          <a:p>
            <a:pPr indent="-317500" lvl="0" marL="457200" rtl="0" algn="l">
              <a:lnSpc>
                <a:spcPct val="115000"/>
              </a:lnSpc>
              <a:spcBef>
                <a:spcPts val="0"/>
              </a:spcBef>
              <a:spcAft>
                <a:spcPts val="0"/>
              </a:spcAft>
              <a:buClr>
                <a:srgbClr val="000000"/>
              </a:buClr>
              <a:buSzPts val="1400"/>
              <a:buFont typeface="Noto Sans KR"/>
              <a:buChar char="●"/>
            </a:pPr>
            <a:r>
              <a:rPr lang="ko">
                <a:solidFill>
                  <a:srgbClr val="000000"/>
                </a:solidFill>
                <a:latin typeface="Noto Sans KR"/>
                <a:ea typeface="Noto Sans KR"/>
                <a:cs typeface="Noto Sans KR"/>
                <a:sym typeface="Noto Sans KR"/>
              </a:rPr>
              <a:t>자바스크립트로 오늘 이후의 날짜만 선택 가능</a:t>
            </a:r>
            <a:endParaRPr>
              <a:solidFill>
                <a:srgbClr val="000000"/>
              </a:solidFill>
              <a:latin typeface="Noto Sans KR"/>
              <a:ea typeface="Noto Sans KR"/>
              <a:cs typeface="Noto Sans KR"/>
              <a:sym typeface="Noto Sans KR"/>
            </a:endParaRPr>
          </a:p>
          <a:p>
            <a:pPr indent="0" lvl="0" marL="0" rtl="0" algn="l">
              <a:spcBef>
                <a:spcPts val="0"/>
              </a:spcBef>
              <a:spcAft>
                <a:spcPts val="0"/>
              </a:spcAft>
              <a:buNone/>
            </a:pPr>
            <a:r>
              <a:t/>
            </a:r>
            <a:endParaRPr/>
          </a:p>
        </p:txBody>
      </p:sp>
      <p:sp>
        <p:nvSpPr>
          <p:cNvPr id="713" name="Google Shape;713;p52"/>
          <p:cNvSpPr/>
          <p:nvPr/>
        </p:nvSpPr>
        <p:spPr>
          <a:xfrm>
            <a:off x="1055068" y="2740977"/>
            <a:ext cx="1266000" cy="352800"/>
          </a:xfrm>
          <a:prstGeom prst="ellipse">
            <a:avLst/>
          </a:prstGeom>
          <a:solidFill>
            <a:srgbClr val="000000">
              <a:alpha val="0"/>
            </a:srgbClr>
          </a:solidFill>
          <a:ln cap="flat" cmpd="sng" w="9525">
            <a:solidFill>
              <a:srgbClr val="FB150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14" name="Google Shape;714;p52"/>
          <p:cNvSpPr txBox="1"/>
          <p:nvPr/>
        </p:nvSpPr>
        <p:spPr>
          <a:xfrm>
            <a:off x="152720" y="175368"/>
            <a:ext cx="2500200" cy="34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 sz="1600">
                <a:solidFill>
                  <a:srgbClr val="242A44"/>
                </a:solidFill>
                <a:latin typeface="Noto Sans KR"/>
                <a:ea typeface="Noto Sans KR"/>
                <a:cs typeface="Noto Sans KR"/>
                <a:sym typeface="Noto Sans KR"/>
              </a:rPr>
              <a:t>3. 프로젝트 개발</a:t>
            </a:r>
            <a:endParaRPr b="1" sz="1600">
              <a:solidFill>
                <a:srgbClr val="242A44"/>
              </a:solidFill>
              <a:latin typeface="Noto Sans KR"/>
              <a:ea typeface="Noto Sans KR"/>
              <a:cs typeface="Noto Sans KR"/>
              <a:sym typeface="Noto Sans KR"/>
            </a:endParaRPr>
          </a:p>
        </p:txBody>
      </p:sp>
      <p:sp>
        <p:nvSpPr>
          <p:cNvPr id="715" name="Google Shape;715;p52"/>
          <p:cNvSpPr txBox="1"/>
          <p:nvPr/>
        </p:nvSpPr>
        <p:spPr>
          <a:xfrm>
            <a:off x="102550" y="4709525"/>
            <a:ext cx="2091300" cy="34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800">
                <a:solidFill>
                  <a:srgbClr val="242A44"/>
                </a:solidFill>
                <a:latin typeface="Noto Sans KR"/>
                <a:ea typeface="Noto Sans KR"/>
                <a:cs typeface="Noto Sans KR"/>
                <a:sym typeface="Noto Sans KR"/>
              </a:rPr>
              <a:t>소비자 중심 </a:t>
            </a:r>
            <a:r>
              <a:rPr b="1" lang="ko" sz="800">
                <a:solidFill>
                  <a:srgbClr val="242A44"/>
                </a:solidFill>
                <a:latin typeface="Noto Sans KR"/>
                <a:ea typeface="Noto Sans KR"/>
                <a:cs typeface="Noto Sans KR"/>
                <a:sym typeface="Noto Sans KR"/>
              </a:rPr>
              <a:t>JM ERP Solution</a:t>
            </a:r>
            <a:endParaRPr b="1" sz="800">
              <a:solidFill>
                <a:srgbClr val="242A44"/>
              </a:solidFill>
              <a:latin typeface="Noto Sans KR"/>
              <a:ea typeface="Noto Sans KR"/>
              <a:cs typeface="Noto Sans KR"/>
              <a:sym typeface="Noto Sans K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4F9"/>
        </a:solidFill>
      </p:bgPr>
    </p:bg>
    <p:spTree>
      <p:nvGrpSpPr>
        <p:cNvPr id="719" name="Shape 719"/>
        <p:cNvGrpSpPr/>
        <p:nvPr/>
      </p:nvGrpSpPr>
      <p:grpSpPr>
        <a:xfrm>
          <a:off x="0" y="0"/>
          <a:ext cx="0" cy="0"/>
          <a:chOff x="0" y="0"/>
          <a:chExt cx="0" cy="0"/>
        </a:xfrm>
      </p:grpSpPr>
      <p:pic>
        <p:nvPicPr>
          <p:cNvPr id="720" name="Google Shape;720;p53"/>
          <p:cNvPicPr preferRelativeResize="0"/>
          <p:nvPr/>
        </p:nvPicPr>
        <p:blipFill rotWithShape="1">
          <a:blip r:embed="rId3">
            <a:alphaModFix/>
          </a:blip>
          <a:srcRect b="0" l="0" r="0" t="0"/>
          <a:stretch/>
        </p:blipFill>
        <p:spPr>
          <a:xfrm>
            <a:off x="4443239" y="0"/>
            <a:ext cx="256379" cy="128256"/>
          </a:xfrm>
          <a:prstGeom prst="rect">
            <a:avLst/>
          </a:prstGeom>
          <a:noFill/>
          <a:ln>
            <a:noFill/>
          </a:ln>
        </p:spPr>
      </p:pic>
      <p:pic>
        <p:nvPicPr>
          <p:cNvPr id="721" name="Google Shape;721;p53"/>
          <p:cNvPicPr preferRelativeResize="0"/>
          <p:nvPr/>
        </p:nvPicPr>
        <p:blipFill rotWithShape="1">
          <a:blip r:embed="rId4">
            <a:alphaModFix/>
          </a:blip>
          <a:srcRect b="0" l="0" r="0" t="0"/>
          <a:stretch/>
        </p:blipFill>
        <p:spPr>
          <a:xfrm>
            <a:off x="3527610" y="4749279"/>
            <a:ext cx="1704824" cy="293191"/>
          </a:xfrm>
          <a:prstGeom prst="rect">
            <a:avLst/>
          </a:prstGeom>
          <a:noFill/>
          <a:ln>
            <a:noFill/>
          </a:ln>
        </p:spPr>
      </p:pic>
      <p:pic>
        <p:nvPicPr>
          <p:cNvPr id="722" name="Google Shape;722;p53"/>
          <p:cNvPicPr preferRelativeResize="0"/>
          <p:nvPr/>
        </p:nvPicPr>
        <p:blipFill rotWithShape="1">
          <a:blip r:embed="rId5">
            <a:alphaModFix/>
          </a:blip>
          <a:srcRect b="0" l="0" r="0" t="0"/>
          <a:stretch/>
        </p:blipFill>
        <p:spPr>
          <a:xfrm>
            <a:off x="7379407" y="4725470"/>
            <a:ext cx="1954952" cy="317000"/>
          </a:xfrm>
          <a:prstGeom prst="rect">
            <a:avLst/>
          </a:prstGeom>
          <a:noFill/>
          <a:ln>
            <a:noFill/>
          </a:ln>
        </p:spPr>
      </p:pic>
      <p:pic>
        <p:nvPicPr>
          <p:cNvPr id="723" name="Google Shape;723;p53"/>
          <p:cNvPicPr preferRelativeResize="0"/>
          <p:nvPr/>
        </p:nvPicPr>
        <p:blipFill rotWithShape="1">
          <a:blip r:embed="rId6">
            <a:alphaModFix/>
          </a:blip>
          <a:srcRect b="0" l="0" r="0" t="0"/>
          <a:stretch/>
        </p:blipFill>
        <p:spPr>
          <a:xfrm>
            <a:off x="364080" y="346374"/>
            <a:ext cx="3313238" cy="1254119"/>
          </a:xfrm>
          <a:prstGeom prst="rect">
            <a:avLst/>
          </a:prstGeom>
          <a:noFill/>
          <a:ln>
            <a:noFill/>
          </a:ln>
        </p:spPr>
      </p:pic>
      <p:sp>
        <p:nvSpPr>
          <p:cNvPr id="724" name="Google Shape;724;p53"/>
          <p:cNvSpPr txBox="1"/>
          <p:nvPr/>
        </p:nvSpPr>
        <p:spPr>
          <a:xfrm>
            <a:off x="3847152" y="3076579"/>
            <a:ext cx="3024300" cy="307800"/>
          </a:xfrm>
          <a:prstGeom prst="rect">
            <a:avLst/>
          </a:prstGeom>
          <a:noFill/>
          <a:ln>
            <a:noFill/>
          </a:ln>
        </p:spPr>
        <p:txBody>
          <a:bodyPr anchorCtr="0" anchor="t" bIns="45700" lIns="91425" spcFirstLastPara="1" rIns="91425" wrap="square" tIns="45700">
            <a:spAutoFit/>
          </a:bodyPr>
          <a:lstStyle/>
          <a:p>
            <a:pPr indent="0" lvl="0" marL="457200" marR="0" rtl="0" algn="l">
              <a:spcBef>
                <a:spcPts val="0"/>
              </a:spcBef>
              <a:spcAft>
                <a:spcPts val="0"/>
              </a:spcAft>
              <a:buNone/>
            </a:pPr>
            <a:r>
              <a:t/>
            </a:r>
            <a:endParaRPr/>
          </a:p>
        </p:txBody>
      </p:sp>
      <p:grpSp>
        <p:nvGrpSpPr>
          <p:cNvPr id="725" name="Google Shape;725;p53"/>
          <p:cNvGrpSpPr/>
          <p:nvPr/>
        </p:nvGrpSpPr>
        <p:grpSpPr>
          <a:xfrm>
            <a:off x="317895" y="1256426"/>
            <a:ext cx="5559044" cy="2943152"/>
            <a:chOff x="-203725" y="1547682"/>
            <a:chExt cx="1646100" cy="2478444"/>
          </a:xfrm>
        </p:grpSpPr>
        <p:sp>
          <p:nvSpPr>
            <p:cNvPr id="726" name="Google Shape;726;p53"/>
            <p:cNvSpPr/>
            <p:nvPr/>
          </p:nvSpPr>
          <p:spPr>
            <a:xfrm>
              <a:off x="-168131" y="1547682"/>
              <a:ext cx="1540500" cy="294900"/>
            </a:xfrm>
            <a:prstGeom prst="roundRect">
              <a:avLst>
                <a:gd fmla="val 16667" name="adj"/>
              </a:avLst>
            </a:prstGeom>
            <a:solidFill>
              <a:srgbClr val="EB494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ko" sz="1600">
                  <a:solidFill>
                    <a:srgbClr val="FFFFFF"/>
                  </a:solidFill>
                  <a:latin typeface="Noto Sans KR"/>
                  <a:ea typeface="Noto Sans KR"/>
                  <a:cs typeface="Noto Sans KR"/>
                  <a:sym typeface="Noto Sans KR"/>
                </a:rPr>
                <a:t>2. 전표 관리</a:t>
              </a:r>
              <a:endParaRPr b="1" sz="1600">
                <a:solidFill>
                  <a:srgbClr val="FFFFFF"/>
                </a:solidFill>
                <a:latin typeface="Noto Sans KR"/>
                <a:ea typeface="Noto Sans KR"/>
                <a:cs typeface="Noto Sans KR"/>
                <a:sym typeface="Noto Sans KR"/>
              </a:endParaRPr>
            </a:p>
          </p:txBody>
        </p:sp>
        <p:sp>
          <p:nvSpPr>
            <p:cNvPr id="727" name="Google Shape;727;p53"/>
            <p:cNvSpPr txBox="1"/>
            <p:nvPr/>
          </p:nvSpPr>
          <p:spPr>
            <a:xfrm>
              <a:off x="-203725" y="1906626"/>
              <a:ext cx="1646100" cy="2119500"/>
            </a:xfrm>
            <a:prstGeom prst="rect">
              <a:avLst/>
            </a:prstGeom>
            <a:solidFill>
              <a:srgbClr val="FFFFFF"/>
            </a:solid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rgbClr val="000000"/>
                </a:buClr>
                <a:buSzPts val="1400"/>
                <a:buFont typeface="Noto Sans KR"/>
                <a:buChar char="●"/>
              </a:pPr>
              <a:r>
                <a:rPr lang="ko">
                  <a:solidFill>
                    <a:srgbClr val="000000"/>
                  </a:solidFill>
                  <a:latin typeface="Noto Sans KR"/>
                  <a:ea typeface="Noto Sans KR"/>
                  <a:cs typeface="Noto Sans KR"/>
                  <a:sym typeface="Noto Sans KR"/>
                </a:rPr>
                <a:t>더보기 버튼 : 모달창으로 상세내용 확인 가능</a:t>
              </a:r>
              <a:endParaRPr>
                <a:solidFill>
                  <a:srgbClr val="000000"/>
                </a:solidFill>
                <a:latin typeface="Noto Sans KR"/>
                <a:ea typeface="Noto Sans KR"/>
                <a:cs typeface="Noto Sans KR"/>
                <a:sym typeface="Noto Sans KR"/>
              </a:endParaRPr>
            </a:p>
            <a:p>
              <a:pPr indent="-317500" lvl="0" marL="457200" rtl="0" algn="l">
                <a:lnSpc>
                  <a:spcPct val="115000"/>
                </a:lnSpc>
                <a:spcBef>
                  <a:spcPts val="0"/>
                </a:spcBef>
                <a:spcAft>
                  <a:spcPts val="0"/>
                </a:spcAft>
                <a:buClr>
                  <a:srgbClr val="000000"/>
                </a:buClr>
                <a:buSzPts val="1400"/>
                <a:buFont typeface="Noto Sans KR"/>
                <a:buChar char="●"/>
              </a:pPr>
              <a:r>
                <a:rPr lang="ko">
                  <a:solidFill>
                    <a:srgbClr val="000000"/>
                  </a:solidFill>
                  <a:latin typeface="Noto Sans KR"/>
                  <a:ea typeface="Noto Sans KR"/>
                  <a:cs typeface="Noto Sans KR"/>
                  <a:sym typeface="Noto Sans KR"/>
                </a:rPr>
                <a:t>인쇄기능</a:t>
              </a:r>
              <a:endParaRPr>
                <a:solidFill>
                  <a:srgbClr val="000000"/>
                </a:solidFill>
                <a:latin typeface="Noto Sans KR"/>
                <a:ea typeface="Noto Sans KR"/>
                <a:cs typeface="Noto Sans KR"/>
                <a:sym typeface="Noto Sans KR"/>
              </a:endParaRPr>
            </a:p>
            <a:p>
              <a:pPr indent="-317500" lvl="0" marL="457200" rtl="0" algn="l">
                <a:lnSpc>
                  <a:spcPct val="115000"/>
                </a:lnSpc>
                <a:spcBef>
                  <a:spcPts val="0"/>
                </a:spcBef>
                <a:spcAft>
                  <a:spcPts val="0"/>
                </a:spcAft>
                <a:buClr>
                  <a:srgbClr val="000000"/>
                </a:buClr>
                <a:buSzPts val="1400"/>
                <a:buFont typeface="Noto Sans KR"/>
                <a:buChar char="●"/>
              </a:pPr>
              <a:r>
                <a:rPr lang="ko">
                  <a:solidFill>
                    <a:srgbClr val="000000"/>
                  </a:solidFill>
                  <a:latin typeface="Noto Sans KR"/>
                  <a:ea typeface="Noto Sans KR"/>
                  <a:cs typeface="Noto Sans KR"/>
                  <a:sym typeface="Noto Sans KR"/>
                </a:rPr>
                <a:t>실시간 전표 갱신 가능</a:t>
              </a:r>
              <a:endParaRPr>
                <a:solidFill>
                  <a:srgbClr val="000000"/>
                </a:solidFill>
                <a:latin typeface="Noto Sans KR"/>
                <a:ea typeface="Noto Sans KR"/>
                <a:cs typeface="Noto Sans KR"/>
                <a:sym typeface="Noto Sans KR"/>
              </a:endParaRPr>
            </a:p>
          </p:txBody>
        </p:sp>
      </p:grpSp>
      <p:pic>
        <p:nvPicPr>
          <p:cNvPr id="728" name="Google Shape;728;p53"/>
          <p:cNvPicPr preferRelativeResize="0"/>
          <p:nvPr/>
        </p:nvPicPr>
        <p:blipFill>
          <a:blip r:embed="rId7">
            <a:alphaModFix/>
          </a:blip>
          <a:stretch>
            <a:fillRect/>
          </a:stretch>
        </p:blipFill>
        <p:spPr>
          <a:xfrm>
            <a:off x="868650" y="2502297"/>
            <a:ext cx="5387351" cy="2641200"/>
          </a:xfrm>
          <a:prstGeom prst="rect">
            <a:avLst/>
          </a:prstGeom>
          <a:noFill/>
          <a:ln>
            <a:noFill/>
          </a:ln>
        </p:spPr>
      </p:pic>
      <p:pic>
        <p:nvPicPr>
          <p:cNvPr id="729" name="Google Shape;729;p53"/>
          <p:cNvPicPr preferRelativeResize="0"/>
          <p:nvPr/>
        </p:nvPicPr>
        <p:blipFill>
          <a:blip r:embed="rId8">
            <a:alphaModFix/>
          </a:blip>
          <a:stretch>
            <a:fillRect/>
          </a:stretch>
        </p:blipFill>
        <p:spPr>
          <a:xfrm>
            <a:off x="5494000" y="2045124"/>
            <a:ext cx="3649999" cy="2997233"/>
          </a:xfrm>
          <a:prstGeom prst="rect">
            <a:avLst/>
          </a:prstGeom>
          <a:noFill/>
          <a:ln>
            <a:noFill/>
          </a:ln>
        </p:spPr>
      </p:pic>
      <p:sp>
        <p:nvSpPr>
          <p:cNvPr id="730" name="Google Shape;730;p53"/>
          <p:cNvSpPr/>
          <p:nvPr/>
        </p:nvSpPr>
        <p:spPr>
          <a:xfrm>
            <a:off x="8397250" y="3985250"/>
            <a:ext cx="647700" cy="312300"/>
          </a:xfrm>
          <a:prstGeom prst="ellipse">
            <a:avLst/>
          </a:prstGeom>
          <a:solidFill>
            <a:srgbClr val="000000">
              <a:alpha val="0"/>
            </a:srgbClr>
          </a:solidFill>
          <a:ln cap="flat" cmpd="sng" w="9525">
            <a:solidFill>
              <a:srgbClr val="FB150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31" name="Google Shape;731;p53"/>
          <p:cNvSpPr/>
          <p:nvPr/>
        </p:nvSpPr>
        <p:spPr>
          <a:xfrm>
            <a:off x="762000" y="4831200"/>
            <a:ext cx="1120200" cy="312300"/>
          </a:xfrm>
          <a:prstGeom prst="ellipse">
            <a:avLst/>
          </a:prstGeom>
          <a:solidFill>
            <a:srgbClr val="000000">
              <a:alpha val="0"/>
            </a:srgbClr>
          </a:solidFill>
          <a:ln cap="flat" cmpd="sng" w="9525">
            <a:solidFill>
              <a:srgbClr val="FB150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32" name="Google Shape;732;p53"/>
          <p:cNvSpPr txBox="1"/>
          <p:nvPr/>
        </p:nvSpPr>
        <p:spPr>
          <a:xfrm>
            <a:off x="152720" y="175368"/>
            <a:ext cx="2500200" cy="34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 sz="1600">
                <a:solidFill>
                  <a:srgbClr val="242A44"/>
                </a:solidFill>
                <a:latin typeface="Noto Sans KR"/>
                <a:ea typeface="Noto Sans KR"/>
                <a:cs typeface="Noto Sans KR"/>
                <a:sym typeface="Noto Sans KR"/>
              </a:rPr>
              <a:t>3. 프로젝트 개발</a:t>
            </a:r>
            <a:endParaRPr b="1" sz="1600">
              <a:solidFill>
                <a:srgbClr val="242A44"/>
              </a:solidFill>
              <a:latin typeface="Noto Sans KR"/>
              <a:ea typeface="Noto Sans KR"/>
              <a:cs typeface="Noto Sans KR"/>
              <a:sym typeface="Noto Sans KR"/>
            </a:endParaRPr>
          </a:p>
        </p:txBody>
      </p:sp>
      <p:sp>
        <p:nvSpPr>
          <p:cNvPr id="733" name="Google Shape;733;p53"/>
          <p:cNvSpPr txBox="1"/>
          <p:nvPr/>
        </p:nvSpPr>
        <p:spPr>
          <a:xfrm>
            <a:off x="102550" y="4709525"/>
            <a:ext cx="2091300" cy="34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800">
                <a:solidFill>
                  <a:srgbClr val="242A44"/>
                </a:solidFill>
                <a:latin typeface="Noto Sans KR"/>
                <a:ea typeface="Noto Sans KR"/>
                <a:cs typeface="Noto Sans KR"/>
                <a:sym typeface="Noto Sans KR"/>
              </a:rPr>
              <a:t>소비자 중심 </a:t>
            </a:r>
            <a:r>
              <a:rPr b="1" lang="ko" sz="800">
                <a:solidFill>
                  <a:srgbClr val="242A44"/>
                </a:solidFill>
                <a:latin typeface="Noto Sans KR"/>
                <a:ea typeface="Noto Sans KR"/>
                <a:cs typeface="Noto Sans KR"/>
                <a:sym typeface="Noto Sans KR"/>
              </a:rPr>
              <a:t>JM ERP Solution</a:t>
            </a:r>
            <a:endParaRPr b="1" sz="800">
              <a:solidFill>
                <a:srgbClr val="242A44"/>
              </a:solidFill>
              <a:latin typeface="Noto Sans KR"/>
              <a:ea typeface="Noto Sans KR"/>
              <a:cs typeface="Noto Sans KR"/>
              <a:sym typeface="Noto Sans K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4F9"/>
        </a:solidFill>
      </p:bgPr>
    </p:bg>
    <p:spTree>
      <p:nvGrpSpPr>
        <p:cNvPr id="737" name="Shape 737"/>
        <p:cNvGrpSpPr/>
        <p:nvPr/>
      </p:nvGrpSpPr>
      <p:grpSpPr>
        <a:xfrm>
          <a:off x="0" y="0"/>
          <a:ext cx="0" cy="0"/>
          <a:chOff x="0" y="0"/>
          <a:chExt cx="0" cy="0"/>
        </a:xfrm>
      </p:grpSpPr>
      <p:pic>
        <p:nvPicPr>
          <p:cNvPr id="738" name="Google Shape;738;p54"/>
          <p:cNvPicPr preferRelativeResize="0"/>
          <p:nvPr/>
        </p:nvPicPr>
        <p:blipFill rotWithShape="1">
          <a:blip r:embed="rId3">
            <a:alphaModFix/>
          </a:blip>
          <a:srcRect b="0" l="0" r="0" t="0"/>
          <a:stretch/>
        </p:blipFill>
        <p:spPr>
          <a:xfrm>
            <a:off x="4443239" y="0"/>
            <a:ext cx="256379" cy="128256"/>
          </a:xfrm>
          <a:prstGeom prst="rect">
            <a:avLst/>
          </a:prstGeom>
          <a:noFill/>
          <a:ln>
            <a:noFill/>
          </a:ln>
        </p:spPr>
      </p:pic>
      <p:pic>
        <p:nvPicPr>
          <p:cNvPr id="739" name="Google Shape;739;p54"/>
          <p:cNvPicPr preferRelativeResize="0"/>
          <p:nvPr/>
        </p:nvPicPr>
        <p:blipFill rotWithShape="1">
          <a:blip r:embed="rId4">
            <a:alphaModFix/>
          </a:blip>
          <a:srcRect b="0" l="0" r="0" t="0"/>
          <a:stretch/>
        </p:blipFill>
        <p:spPr>
          <a:xfrm>
            <a:off x="3527610" y="4749279"/>
            <a:ext cx="1704824" cy="293191"/>
          </a:xfrm>
          <a:prstGeom prst="rect">
            <a:avLst/>
          </a:prstGeom>
          <a:noFill/>
          <a:ln>
            <a:noFill/>
          </a:ln>
        </p:spPr>
      </p:pic>
      <p:pic>
        <p:nvPicPr>
          <p:cNvPr id="740" name="Google Shape;740;p54"/>
          <p:cNvPicPr preferRelativeResize="0"/>
          <p:nvPr/>
        </p:nvPicPr>
        <p:blipFill rotWithShape="1">
          <a:blip r:embed="rId5">
            <a:alphaModFix/>
          </a:blip>
          <a:srcRect b="0" l="0" r="0" t="0"/>
          <a:stretch/>
        </p:blipFill>
        <p:spPr>
          <a:xfrm>
            <a:off x="7379407" y="4725470"/>
            <a:ext cx="1954952" cy="317000"/>
          </a:xfrm>
          <a:prstGeom prst="rect">
            <a:avLst/>
          </a:prstGeom>
          <a:noFill/>
          <a:ln>
            <a:noFill/>
          </a:ln>
        </p:spPr>
      </p:pic>
      <p:pic>
        <p:nvPicPr>
          <p:cNvPr id="741" name="Google Shape;741;p54"/>
          <p:cNvPicPr preferRelativeResize="0"/>
          <p:nvPr/>
        </p:nvPicPr>
        <p:blipFill rotWithShape="1">
          <a:blip r:embed="rId6">
            <a:alphaModFix/>
          </a:blip>
          <a:srcRect b="0" l="0" r="0" t="0"/>
          <a:stretch/>
        </p:blipFill>
        <p:spPr>
          <a:xfrm>
            <a:off x="364080" y="346374"/>
            <a:ext cx="3313238" cy="1254119"/>
          </a:xfrm>
          <a:prstGeom prst="rect">
            <a:avLst/>
          </a:prstGeom>
          <a:noFill/>
          <a:ln>
            <a:noFill/>
          </a:ln>
        </p:spPr>
      </p:pic>
      <p:sp>
        <p:nvSpPr>
          <p:cNvPr id="742" name="Google Shape;742;p54"/>
          <p:cNvSpPr txBox="1"/>
          <p:nvPr/>
        </p:nvSpPr>
        <p:spPr>
          <a:xfrm>
            <a:off x="3847152" y="3076579"/>
            <a:ext cx="3024300" cy="307800"/>
          </a:xfrm>
          <a:prstGeom prst="rect">
            <a:avLst/>
          </a:prstGeom>
          <a:noFill/>
          <a:ln>
            <a:noFill/>
          </a:ln>
        </p:spPr>
        <p:txBody>
          <a:bodyPr anchorCtr="0" anchor="t" bIns="45700" lIns="91425" spcFirstLastPara="1" rIns="91425" wrap="square" tIns="45700">
            <a:spAutoFit/>
          </a:bodyPr>
          <a:lstStyle/>
          <a:p>
            <a:pPr indent="0" lvl="0" marL="457200" marR="0" rtl="0" algn="l">
              <a:spcBef>
                <a:spcPts val="0"/>
              </a:spcBef>
              <a:spcAft>
                <a:spcPts val="0"/>
              </a:spcAft>
              <a:buNone/>
            </a:pPr>
            <a:r>
              <a:t/>
            </a:r>
            <a:endParaRPr/>
          </a:p>
        </p:txBody>
      </p:sp>
      <p:sp>
        <p:nvSpPr>
          <p:cNvPr id="743" name="Google Shape;743;p54"/>
          <p:cNvSpPr txBox="1"/>
          <p:nvPr/>
        </p:nvSpPr>
        <p:spPr>
          <a:xfrm>
            <a:off x="4265700" y="2557725"/>
            <a:ext cx="5312400" cy="16284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t/>
            </a:r>
            <a:endParaRPr/>
          </a:p>
        </p:txBody>
      </p:sp>
      <p:grpSp>
        <p:nvGrpSpPr>
          <p:cNvPr id="744" name="Google Shape;744;p54"/>
          <p:cNvGrpSpPr/>
          <p:nvPr/>
        </p:nvGrpSpPr>
        <p:grpSpPr>
          <a:xfrm>
            <a:off x="317895" y="1256426"/>
            <a:ext cx="5559044" cy="2943152"/>
            <a:chOff x="-203725" y="1547682"/>
            <a:chExt cx="1646100" cy="2478444"/>
          </a:xfrm>
        </p:grpSpPr>
        <p:sp>
          <p:nvSpPr>
            <p:cNvPr id="745" name="Google Shape;745;p54"/>
            <p:cNvSpPr/>
            <p:nvPr/>
          </p:nvSpPr>
          <p:spPr>
            <a:xfrm>
              <a:off x="-168131" y="1547682"/>
              <a:ext cx="1540500" cy="294900"/>
            </a:xfrm>
            <a:prstGeom prst="roundRect">
              <a:avLst>
                <a:gd fmla="val 16667" name="adj"/>
              </a:avLst>
            </a:prstGeom>
            <a:solidFill>
              <a:srgbClr val="EB494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ko" sz="1600">
                  <a:solidFill>
                    <a:srgbClr val="FFFFFF"/>
                  </a:solidFill>
                  <a:latin typeface="Noto Sans KR"/>
                  <a:ea typeface="Noto Sans KR"/>
                  <a:cs typeface="Noto Sans KR"/>
                  <a:sym typeface="Noto Sans KR"/>
                </a:rPr>
                <a:t>3. 재무 관리</a:t>
              </a:r>
              <a:endParaRPr b="1" sz="1600">
                <a:solidFill>
                  <a:srgbClr val="FFFFFF"/>
                </a:solidFill>
                <a:latin typeface="Noto Sans KR"/>
                <a:ea typeface="Noto Sans KR"/>
                <a:cs typeface="Noto Sans KR"/>
                <a:sym typeface="Noto Sans KR"/>
              </a:endParaRPr>
            </a:p>
          </p:txBody>
        </p:sp>
        <p:sp>
          <p:nvSpPr>
            <p:cNvPr id="746" name="Google Shape;746;p54"/>
            <p:cNvSpPr txBox="1"/>
            <p:nvPr/>
          </p:nvSpPr>
          <p:spPr>
            <a:xfrm>
              <a:off x="-203725" y="1906626"/>
              <a:ext cx="1646100" cy="2119500"/>
            </a:xfrm>
            <a:prstGeom prst="rect">
              <a:avLst/>
            </a:prstGeom>
            <a:solidFill>
              <a:srgbClr val="FFFFFF"/>
            </a:solid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rgbClr val="000000"/>
                </a:buClr>
                <a:buSzPts val="1400"/>
                <a:buFont typeface="Noto Sans KR"/>
                <a:buChar char="●"/>
              </a:pPr>
              <a:r>
                <a:rPr lang="ko">
                  <a:solidFill>
                    <a:srgbClr val="000000"/>
                  </a:solidFill>
                  <a:latin typeface="Noto Sans KR"/>
                  <a:ea typeface="Noto Sans KR"/>
                  <a:cs typeface="Noto Sans KR"/>
                  <a:sym typeface="Noto Sans KR"/>
                </a:rPr>
                <a:t>연도 선택 시 현재의 월까지만 드롭다운에 표시</a:t>
              </a:r>
              <a:endParaRPr>
                <a:solidFill>
                  <a:srgbClr val="000000"/>
                </a:solidFill>
                <a:latin typeface="Noto Sans KR"/>
                <a:ea typeface="Noto Sans KR"/>
                <a:cs typeface="Noto Sans KR"/>
                <a:sym typeface="Noto Sans KR"/>
              </a:endParaRPr>
            </a:p>
            <a:p>
              <a:pPr indent="-317500" lvl="0" marL="457200" rtl="0" algn="l">
                <a:lnSpc>
                  <a:spcPct val="115000"/>
                </a:lnSpc>
                <a:spcBef>
                  <a:spcPts val="0"/>
                </a:spcBef>
                <a:spcAft>
                  <a:spcPts val="0"/>
                </a:spcAft>
                <a:buClr>
                  <a:srgbClr val="000000"/>
                </a:buClr>
                <a:buSzPts val="1400"/>
                <a:buFont typeface="Noto Sans KR"/>
                <a:buChar char="●"/>
              </a:pPr>
              <a:r>
                <a:rPr lang="ko">
                  <a:solidFill>
                    <a:srgbClr val="000000"/>
                  </a:solidFill>
                  <a:latin typeface="Noto Sans KR"/>
                  <a:ea typeface="Noto Sans KR"/>
                  <a:cs typeface="Noto Sans KR"/>
                  <a:sym typeface="Noto Sans KR"/>
                </a:rPr>
                <a:t>조회 버튼 : 해당하는 데이터 수집 및 sql에 저장</a:t>
              </a:r>
              <a:endParaRPr>
                <a:solidFill>
                  <a:srgbClr val="000000"/>
                </a:solidFill>
                <a:latin typeface="Noto Sans KR"/>
                <a:ea typeface="Noto Sans KR"/>
                <a:cs typeface="Noto Sans KR"/>
                <a:sym typeface="Noto Sans KR"/>
              </a:endParaRPr>
            </a:p>
            <a:p>
              <a:pPr indent="-317500" lvl="0" marL="457200" rtl="0" algn="l">
                <a:lnSpc>
                  <a:spcPct val="115000"/>
                </a:lnSpc>
                <a:spcBef>
                  <a:spcPts val="0"/>
                </a:spcBef>
                <a:spcAft>
                  <a:spcPts val="0"/>
                </a:spcAft>
                <a:buClr>
                  <a:srgbClr val="000000"/>
                </a:buClr>
                <a:buSzPts val="1400"/>
                <a:buFont typeface="Noto Sans KR"/>
                <a:buChar char="●"/>
              </a:pPr>
              <a:r>
                <a:rPr lang="ko">
                  <a:solidFill>
                    <a:srgbClr val="000000"/>
                  </a:solidFill>
                  <a:latin typeface="Noto Sans KR"/>
                  <a:ea typeface="Noto Sans KR"/>
                  <a:cs typeface="Noto Sans KR"/>
                  <a:sym typeface="Noto Sans KR"/>
                </a:rPr>
                <a:t>타 부서의 데이터와 세금 데이터를 이용해 원천 징수부 생성</a:t>
              </a:r>
              <a:endParaRPr>
                <a:solidFill>
                  <a:srgbClr val="000000"/>
                </a:solidFill>
                <a:latin typeface="Noto Sans KR"/>
                <a:ea typeface="Noto Sans KR"/>
                <a:cs typeface="Noto Sans KR"/>
                <a:sym typeface="Noto Sans KR"/>
              </a:endParaRPr>
            </a:p>
          </p:txBody>
        </p:sp>
      </p:grpSp>
      <p:pic>
        <p:nvPicPr>
          <p:cNvPr id="747" name="Google Shape;747;p54"/>
          <p:cNvPicPr preferRelativeResize="0"/>
          <p:nvPr/>
        </p:nvPicPr>
        <p:blipFill>
          <a:blip r:embed="rId7">
            <a:alphaModFix/>
          </a:blip>
          <a:stretch>
            <a:fillRect/>
          </a:stretch>
        </p:blipFill>
        <p:spPr>
          <a:xfrm>
            <a:off x="220973" y="2893698"/>
            <a:ext cx="3077550" cy="1020650"/>
          </a:xfrm>
          <a:prstGeom prst="rect">
            <a:avLst/>
          </a:prstGeom>
          <a:noFill/>
          <a:ln>
            <a:noFill/>
          </a:ln>
        </p:spPr>
      </p:pic>
      <p:pic>
        <p:nvPicPr>
          <p:cNvPr id="748" name="Google Shape;748;p54"/>
          <p:cNvPicPr preferRelativeResize="0"/>
          <p:nvPr/>
        </p:nvPicPr>
        <p:blipFill>
          <a:blip r:embed="rId8">
            <a:alphaModFix/>
          </a:blip>
          <a:stretch>
            <a:fillRect/>
          </a:stretch>
        </p:blipFill>
        <p:spPr>
          <a:xfrm>
            <a:off x="3639650" y="2709525"/>
            <a:ext cx="5382401" cy="2258725"/>
          </a:xfrm>
          <a:prstGeom prst="rect">
            <a:avLst/>
          </a:prstGeom>
          <a:noFill/>
          <a:ln>
            <a:noFill/>
          </a:ln>
        </p:spPr>
      </p:pic>
      <p:sp>
        <p:nvSpPr>
          <p:cNvPr id="749" name="Google Shape;749;p54"/>
          <p:cNvSpPr txBox="1"/>
          <p:nvPr/>
        </p:nvSpPr>
        <p:spPr>
          <a:xfrm>
            <a:off x="152720" y="175368"/>
            <a:ext cx="2500200" cy="34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 sz="1600">
                <a:solidFill>
                  <a:srgbClr val="242A44"/>
                </a:solidFill>
                <a:latin typeface="Noto Sans KR"/>
                <a:ea typeface="Noto Sans KR"/>
                <a:cs typeface="Noto Sans KR"/>
                <a:sym typeface="Noto Sans KR"/>
              </a:rPr>
              <a:t>3. 프로젝트 개발</a:t>
            </a:r>
            <a:endParaRPr b="1" sz="1600">
              <a:solidFill>
                <a:srgbClr val="242A44"/>
              </a:solidFill>
              <a:latin typeface="Noto Sans KR"/>
              <a:ea typeface="Noto Sans KR"/>
              <a:cs typeface="Noto Sans KR"/>
              <a:sym typeface="Noto Sans KR"/>
            </a:endParaRPr>
          </a:p>
        </p:txBody>
      </p:sp>
      <p:sp>
        <p:nvSpPr>
          <p:cNvPr id="750" name="Google Shape;750;p54"/>
          <p:cNvSpPr txBox="1"/>
          <p:nvPr/>
        </p:nvSpPr>
        <p:spPr>
          <a:xfrm>
            <a:off x="102550" y="4709525"/>
            <a:ext cx="2091300" cy="34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800">
                <a:solidFill>
                  <a:srgbClr val="242A44"/>
                </a:solidFill>
                <a:latin typeface="Noto Sans KR"/>
                <a:ea typeface="Noto Sans KR"/>
                <a:cs typeface="Noto Sans KR"/>
                <a:sym typeface="Noto Sans KR"/>
              </a:rPr>
              <a:t>소비자 중심 </a:t>
            </a:r>
            <a:r>
              <a:rPr b="1" lang="ko" sz="800">
                <a:solidFill>
                  <a:srgbClr val="242A44"/>
                </a:solidFill>
                <a:latin typeface="Noto Sans KR"/>
                <a:ea typeface="Noto Sans KR"/>
                <a:cs typeface="Noto Sans KR"/>
                <a:sym typeface="Noto Sans KR"/>
              </a:rPr>
              <a:t>JM ERP Solution</a:t>
            </a:r>
            <a:endParaRPr b="1" sz="800">
              <a:solidFill>
                <a:srgbClr val="242A44"/>
              </a:solidFill>
              <a:latin typeface="Noto Sans KR"/>
              <a:ea typeface="Noto Sans KR"/>
              <a:cs typeface="Noto Sans KR"/>
              <a:sym typeface="Noto Sans K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42A44"/>
        </a:solidFill>
      </p:bgPr>
    </p:bg>
    <p:spTree>
      <p:nvGrpSpPr>
        <p:cNvPr id="754" name="Shape 754"/>
        <p:cNvGrpSpPr/>
        <p:nvPr/>
      </p:nvGrpSpPr>
      <p:grpSpPr>
        <a:xfrm>
          <a:off x="0" y="0"/>
          <a:ext cx="0" cy="0"/>
          <a:chOff x="0" y="0"/>
          <a:chExt cx="0" cy="0"/>
        </a:xfrm>
      </p:grpSpPr>
      <p:pic>
        <p:nvPicPr>
          <p:cNvPr id="755" name="Google Shape;755;p55"/>
          <p:cNvPicPr preferRelativeResize="0"/>
          <p:nvPr/>
        </p:nvPicPr>
        <p:blipFill rotWithShape="1">
          <a:blip r:embed="rId3">
            <a:alphaModFix/>
          </a:blip>
          <a:srcRect b="0" l="0" r="0" t="0"/>
          <a:stretch/>
        </p:blipFill>
        <p:spPr>
          <a:xfrm>
            <a:off x="0" y="0"/>
            <a:ext cx="9142858" cy="5142857"/>
          </a:xfrm>
          <a:prstGeom prst="rect">
            <a:avLst/>
          </a:prstGeom>
          <a:noFill/>
          <a:ln>
            <a:noFill/>
          </a:ln>
        </p:spPr>
      </p:pic>
      <p:pic>
        <p:nvPicPr>
          <p:cNvPr id="756" name="Google Shape;756;p55"/>
          <p:cNvPicPr preferRelativeResize="0"/>
          <p:nvPr/>
        </p:nvPicPr>
        <p:blipFill rotWithShape="1">
          <a:blip r:embed="rId4">
            <a:alphaModFix/>
          </a:blip>
          <a:srcRect b="0" l="0" r="0" t="0"/>
          <a:stretch/>
        </p:blipFill>
        <p:spPr>
          <a:xfrm>
            <a:off x="4443239" y="0"/>
            <a:ext cx="256379" cy="128256"/>
          </a:xfrm>
          <a:prstGeom prst="rect">
            <a:avLst/>
          </a:prstGeom>
          <a:noFill/>
          <a:ln>
            <a:noFill/>
          </a:ln>
        </p:spPr>
      </p:pic>
      <p:sp>
        <p:nvSpPr>
          <p:cNvPr id="757" name="Google Shape;757;p55"/>
          <p:cNvSpPr txBox="1"/>
          <p:nvPr/>
        </p:nvSpPr>
        <p:spPr>
          <a:xfrm>
            <a:off x="1341922" y="2163575"/>
            <a:ext cx="6459000" cy="815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ko" sz="4100">
                <a:solidFill>
                  <a:srgbClr val="F0660C"/>
                </a:solidFill>
                <a:latin typeface="Noto Sans KR"/>
                <a:ea typeface="Noto Sans KR"/>
                <a:cs typeface="Noto Sans KR"/>
                <a:sym typeface="Noto Sans KR"/>
              </a:rPr>
              <a:t>4</a:t>
            </a:r>
            <a:r>
              <a:rPr b="1" lang="ko" sz="4100">
                <a:solidFill>
                  <a:srgbClr val="F0660C"/>
                </a:solidFill>
                <a:latin typeface="Noto Sans KR"/>
                <a:ea typeface="Noto Sans KR"/>
                <a:cs typeface="Noto Sans KR"/>
                <a:sym typeface="Noto Sans KR"/>
              </a:rPr>
              <a:t>. 프로젝트 시연</a:t>
            </a:r>
            <a:endParaRPr b="1" sz="4100">
              <a:solidFill>
                <a:srgbClr val="F0660C"/>
              </a:solidFill>
              <a:latin typeface="Noto Sans KR"/>
              <a:ea typeface="Noto Sans KR"/>
              <a:cs typeface="Noto Sans KR"/>
              <a:sym typeface="Noto Sans KR"/>
            </a:endParaRPr>
          </a:p>
        </p:txBody>
      </p:sp>
      <p:sp>
        <p:nvSpPr>
          <p:cNvPr id="758" name="Google Shape;758;p55"/>
          <p:cNvSpPr txBox="1"/>
          <p:nvPr/>
        </p:nvSpPr>
        <p:spPr>
          <a:xfrm>
            <a:off x="102550" y="4717666"/>
            <a:ext cx="2091300" cy="34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800">
                <a:solidFill>
                  <a:srgbClr val="B7B7B7"/>
                </a:solidFill>
                <a:latin typeface="Noto Sans KR"/>
                <a:ea typeface="Noto Sans KR"/>
                <a:cs typeface="Noto Sans KR"/>
                <a:sym typeface="Noto Sans KR"/>
              </a:rPr>
              <a:t>소비자 중심 </a:t>
            </a:r>
            <a:r>
              <a:rPr b="1" lang="ko" sz="800">
                <a:solidFill>
                  <a:srgbClr val="B7B7B7"/>
                </a:solidFill>
                <a:latin typeface="Noto Sans KR"/>
                <a:ea typeface="Noto Sans KR"/>
                <a:cs typeface="Noto Sans KR"/>
                <a:sym typeface="Noto Sans KR"/>
              </a:rPr>
              <a:t>JM ERP Solution</a:t>
            </a:r>
            <a:endParaRPr b="1" sz="800">
              <a:solidFill>
                <a:srgbClr val="B7B7B7"/>
              </a:solidFill>
              <a:latin typeface="Noto Sans KR"/>
              <a:ea typeface="Noto Sans KR"/>
              <a:cs typeface="Noto Sans KR"/>
              <a:sym typeface="Noto Sans K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4F9"/>
        </a:solidFill>
      </p:bgPr>
    </p:bg>
    <p:spTree>
      <p:nvGrpSpPr>
        <p:cNvPr id="762" name="Shape 762"/>
        <p:cNvGrpSpPr/>
        <p:nvPr/>
      </p:nvGrpSpPr>
      <p:grpSpPr>
        <a:xfrm>
          <a:off x="0" y="0"/>
          <a:ext cx="0" cy="0"/>
          <a:chOff x="0" y="0"/>
          <a:chExt cx="0" cy="0"/>
        </a:xfrm>
      </p:grpSpPr>
      <p:pic>
        <p:nvPicPr>
          <p:cNvPr id="763" name="Google Shape;763;p56"/>
          <p:cNvPicPr preferRelativeResize="0"/>
          <p:nvPr/>
        </p:nvPicPr>
        <p:blipFill rotWithShape="1">
          <a:blip r:embed="rId3">
            <a:alphaModFix/>
          </a:blip>
          <a:srcRect b="0" l="0" r="0" t="0"/>
          <a:stretch/>
        </p:blipFill>
        <p:spPr>
          <a:xfrm>
            <a:off x="4443239" y="0"/>
            <a:ext cx="256379" cy="128256"/>
          </a:xfrm>
          <a:prstGeom prst="rect">
            <a:avLst/>
          </a:prstGeom>
          <a:noFill/>
          <a:ln>
            <a:noFill/>
          </a:ln>
        </p:spPr>
      </p:pic>
      <p:pic>
        <p:nvPicPr>
          <p:cNvPr id="764" name="Google Shape;764;p56"/>
          <p:cNvPicPr preferRelativeResize="0"/>
          <p:nvPr/>
        </p:nvPicPr>
        <p:blipFill rotWithShape="1">
          <a:blip r:embed="rId4">
            <a:alphaModFix/>
          </a:blip>
          <a:srcRect b="0" l="0" r="0" t="0"/>
          <a:stretch/>
        </p:blipFill>
        <p:spPr>
          <a:xfrm>
            <a:off x="3527610" y="4749279"/>
            <a:ext cx="1704824" cy="293191"/>
          </a:xfrm>
          <a:prstGeom prst="rect">
            <a:avLst/>
          </a:prstGeom>
          <a:noFill/>
          <a:ln>
            <a:noFill/>
          </a:ln>
        </p:spPr>
      </p:pic>
      <p:pic>
        <p:nvPicPr>
          <p:cNvPr id="765" name="Google Shape;765;p56"/>
          <p:cNvPicPr preferRelativeResize="0"/>
          <p:nvPr/>
        </p:nvPicPr>
        <p:blipFill rotWithShape="1">
          <a:blip r:embed="rId5">
            <a:alphaModFix/>
          </a:blip>
          <a:srcRect b="0" l="0" r="0" t="0"/>
          <a:stretch/>
        </p:blipFill>
        <p:spPr>
          <a:xfrm>
            <a:off x="7379407" y="4725470"/>
            <a:ext cx="1954952" cy="317000"/>
          </a:xfrm>
          <a:prstGeom prst="rect">
            <a:avLst/>
          </a:prstGeom>
          <a:noFill/>
          <a:ln>
            <a:noFill/>
          </a:ln>
        </p:spPr>
      </p:pic>
      <p:pic>
        <p:nvPicPr>
          <p:cNvPr id="766" name="Google Shape;766;p56"/>
          <p:cNvPicPr preferRelativeResize="0"/>
          <p:nvPr/>
        </p:nvPicPr>
        <p:blipFill rotWithShape="1">
          <a:blip r:embed="rId6">
            <a:alphaModFix/>
          </a:blip>
          <a:srcRect b="0" l="0" r="0" t="0"/>
          <a:stretch/>
        </p:blipFill>
        <p:spPr>
          <a:xfrm>
            <a:off x="364080" y="346374"/>
            <a:ext cx="3313238" cy="1254119"/>
          </a:xfrm>
          <a:prstGeom prst="rect">
            <a:avLst/>
          </a:prstGeom>
          <a:noFill/>
          <a:ln>
            <a:noFill/>
          </a:ln>
        </p:spPr>
      </p:pic>
      <p:sp>
        <p:nvSpPr>
          <p:cNvPr id="767" name="Google Shape;767;p56"/>
          <p:cNvSpPr txBox="1"/>
          <p:nvPr/>
        </p:nvSpPr>
        <p:spPr>
          <a:xfrm>
            <a:off x="3847152" y="3076579"/>
            <a:ext cx="3024300" cy="307800"/>
          </a:xfrm>
          <a:prstGeom prst="rect">
            <a:avLst/>
          </a:prstGeom>
          <a:noFill/>
          <a:ln>
            <a:noFill/>
          </a:ln>
        </p:spPr>
        <p:txBody>
          <a:bodyPr anchorCtr="0" anchor="t" bIns="45700" lIns="91425" spcFirstLastPara="1" rIns="91425" wrap="square" tIns="45700">
            <a:spAutoFit/>
          </a:bodyPr>
          <a:lstStyle/>
          <a:p>
            <a:pPr indent="0" lvl="0" marL="457200" marR="0" rtl="0" algn="l">
              <a:spcBef>
                <a:spcPts val="0"/>
              </a:spcBef>
              <a:spcAft>
                <a:spcPts val="0"/>
              </a:spcAft>
              <a:buNone/>
            </a:pPr>
            <a:r>
              <a:t/>
            </a:r>
            <a:endParaRPr/>
          </a:p>
        </p:txBody>
      </p:sp>
      <p:sp>
        <p:nvSpPr>
          <p:cNvPr id="768" name="Google Shape;768;p56"/>
          <p:cNvSpPr txBox="1"/>
          <p:nvPr/>
        </p:nvSpPr>
        <p:spPr>
          <a:xfrm>
            <a:off x="4265700" y="2557725"/>
            <a:ext cx="5312400" cy="16284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t/>
            </a:r>
            <a:endParaRPr/>
          </a:p>
        </p:txBody>
      </p:sp>
      <p:pic>
        <p:nvPicPr>
          <p:cNvPr id="769" name="Google Shape;769;p56"/>
          <p:cNvPicPr preferRelativeResize="0"/>
          <p:nvPr/>
        </p:nvPicPr>
        <p:blipFill rotWithShape="1">
          <a:blip r:embed="rId7">
            <a:alphaModFix/>
          </a:blip>
          <a:srcRect b="0" l="0" r="0" t="0"/>
          <a:stretch/>
        </p:blipFill>
        <p:spPr>
          <a:xfrm>
            <a:off x="533400" y="379400"/>
            <a:ext cx="9144001" cy="4789575"/>
          </a:xfrm>
          <a:prstGeom prst="rect">
            <a:avLst/>
          </a:prstGeom>
          <a:noFill/>
          <a:ln>
            <a:noFill/>
          </a:ln>
        </p:spPr>
      </p:pic>
      <p:grpSp>
        <p:nvGrpSpPr>
          <p:cNvPr id="770" name="Google Shape;770;p56"/>
          <p:cNvGrpSpPr/>
          <p:nvPr/>
        </p:nvGrpSpPr>
        <p:grpSpPr>
          <a:xfrm>
            <a:off x="5340251" y="423837"/>
            <a:ext cx="1487083" cy="555860"/>
            <a:chOff x="4518075" y="3415775"/>
            <a:chExt cx="1930775" cy="832500"/>
          </a:xfrm>
        </p:grpSpPr>
        <p:sp>
          <p:nvSpPr>
            <p:cNvPr id="771" name="Google Shape;771;p56"/>
            <p:cNvSpPr/>
            <p:nvPr/>
          </p:nvSpPr>
          <p:spPr>
            <a:xfrm>
              <a:off x="4518075" y="3415775"/>
              <a:ext cx="1913700" cy="832500"/>
            </a:xfrm>
            <a:prstGeom prst="roundRect">
              <a:avLst>
                <a:gd fmla="val 16667" name="adj"/>
              </a:avLst>
            </a:prstGeom>
            <a:solidFill>
              <a:srgbClr val="FFFF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1F497D"/>
                </a:solidFill>
              </a:endParaRPr>
            </a:p>
          </p:txBody>
        </p:sp>
        <p:sp>
          <p:nvSpPr>
            <p:cNvPr id="772" name="Google Shape;772;p56"/>
            <p:cNvSpPr txBox="1"/>
            <p:nvPr/>
          </p:nvSpPr>
          <p:spPr>
            <a:xfrm>
              <a:off x="4535150" y="3484731"/>
              <a:ext cx="1913700" cy="695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ko" sz="1000">
                  <a:solidFill>
                    <a:srgbClr val="1F497D"/>
                  </a:solidFill>
                  <a:latin typeface="Noto Sans KR"/>
                  <a:ea typeface="Noto Sans KR"/>
                  <a:cs typeface="Noto Sans KR"/>
                  <a:sym typeface="Noto Sans KR"/>
                </a:rPr>
                <a:t>1. Bootstrap 적용 및 유저 라이브러리 활용</a:t>
              </a:r>
              <a:endParaRPr sz="700">
                <a:solidFill>
                  <a:srgbClr val="1F497D"/>
                </a:solidFill>
                <a:latin typeface="Noto Sans KR"/>
                <a:ea typeface="Noto Sans KR"/>
                <a:cs typeface="Noto Sans KR"/>
                <a:sym typeface="Noto Sans KR"/>
              </a:endParaRPr>
            </a:p>
          </p:txBody>
        </p:sp>
      </p:grpSp>
      <p:grpSp>
        <p:nvGrpSpPr>
          <p:cNvPr id="773" name="Google Shape;773;p56"/>
          <p:cNvGrpSpPr/>
          <p:nvPr/>
        </p:nvGrpSpPr>
        <p:grpSpPr>
          <a:xfrm>
            <a:off x="5340260" y="1007155"/>
            <a:ext cx="1602939" cy="636756"/>
            <a:chOff x="2331225" y="2261125"/>
            <a:chExt cx="1678646" cy="706800"/>
          </a:xfrm>
        </p:grpSpPr>
        <p:sp>
          <p:nvSpPr>
            <p:cNvPr id="774" name="Google Shape;774;p56"/>
            <p:cNvSpPr/>
            <p:nvPr/>
          </p:nvSpPr>
          <p:spPr>
            <a:xfrm>
              <a:off x="2331225" y="2261125"/>
              <a:ext cx="1663800" cy="706800"/>
            </a:xfrm>
            <a:prstGeom prst="roundRect">
              <a:avLst>
                <a:gd fmla="val 16667" name="adj"/>
              </a:avLst>
            </a:prstGeom>
            <a:solidFill>
              <a:srgbClr val="FFFF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1F497D"/>
                </a:solidFill>
              </a:endParaRPr>
            </a:p>
          </p:txBody>
        </p:sp>
        <p:sp>
          <p:nvSpPr>
            <p:cNvPr id="775" name="Google Shape;775;p56"/>
            <p:cNvSpPr txBox="1"/>
            <p:nvPr/>
          </p:nvSpPr>
          <p:spPr>
            <a:xfrm>
              <a:off x="2346071" y="2304835"/>
              <a:ext cx="1663800" cy="59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ko" sz="1000">
                  <a:solidFill>
                    <a:srgbClr val="1F497D"/>
                  </a:solidFill>
                  <a:latin typeface="Noto Sans KR"/>
                  <a:ea typeface="Noto Sans KR"/>
                  <a:cs typeface="Noto Sans KR"/>
                  <a:sym typeface="Noto Sans KR"/>
                </a:rPr>
                <a:t>2. 템플릿을 이용하여</a:t>
              </a:r>
              <a:endParaRPr b="1" sz="1000">
                <a:solidFill>
                  <a:srgbClr val="1F497D"/>
                </a:solidFill>
                <a:latin typeface="Noto Sans KR"/>
                <a:ea typeface="Noto Sans KR"/>
                <a:cs typeface="Noto Sans KR"/>
                <a:sym typeface="Noto Sans KR"/>
              </a:endParaRPr>
            </a:p>
            <a:p>
              <a:pPr indent="0" lvl="0" marL="0" rtl="0" algn="ctr">
                <a:spcBef>
                  <a:spcPts val="0"/>
                </a:spcBef>
                <a:spcAft>
                  <a:spcPts val="0"/>
                </a:spcAft>
                <a:buNone/>
              </a:pPr>
              <a:r>
                <a:rPr b="1" lang="ko" sz="1000">
                  <a:solidFill>
                    <a:srgbClr val="1F497D"/>
                  </a:solidFill>
                  <a:latin typeface="Noto Sans KR"/>
                  <a:ea typeface="Noto Sans KR"/>
                  <a:cs typeface="Noto Sans KR"/>
                  <a:sym typeface="Noto Sans KR"/>
                </a:rPr>
                <a:t>CSS 작업시간 최소화,</a:t>
              </a:r>
              <a:endParaRPr b="1" sz="1000">
                <a:solidFill>
                  <a:srgbClr val="1F497D"/>
                </a:solidFill>
                <a:latin typeface="Noto Sans KR"/>
                <a:ea typeface="Noto Sans KR"/>
                <a:cs typeface="Noto Sans KR"/>
                <a:sym typeface="Noto Sans KR"/>
              </a:endParaRPr>
            </a:p>
            <a:p>
              <a:pPr indent="0" lvl="0" marL="0" rtl="0" algn="ctr">
                <a:spcBef>
                  <a:spcPts val="0"/>
                </a:spcBef>
                <a:spcAft>
                  <a:spcPts val="0"/>
                </a:spcAft>
                <a:buNone/>
              </a:pPr>
              <a:r>
                <a:rPr b="1" lang="ko" sz="1000">
                  <a:solidFill>
                    <a:srgbClr val="1F497D"/>
                  </a:solidFill>
                  <a:latin typeface="Noto Sans KR"/>
                  <a:ea typeface="Noto Sans KR"/>
                  <a:cs typeface="Noto Sans KR"/>
                  <a:sym typeface="Noto Sans KR"/>
                </a:rPr>
                <a:t>커스텀으로 차별성 부여</a:t>
              </a:r>
              <a:endParaRPr b="1" sz="1000">
                <a:solidFill>
                  <a:srgbClr val="1F497D"/>
                </a:solidFill>
                <a:latin typeface="Noto Sans KR"/>
                <a:ea typeface="Noto Sans KR"/>
                <a:cs typeface="Noto Sans KR"/>
                <a:sym typeface="Noto Sans KR"/>
              </a:endParaRPr>
            </a:p>
          </p:txBody>
        </p:sp>
      </p:grpSp>
      <p:grpSp>
        <p:nvGrpSpPr>
          <p:cNvPr id="776" name="Google Shape;776;p56"/>
          <p:cNvGrpSpPr/>
          <p:nvPr/>
        </p:nvGrpSpPr>
        <p:grpSpPr>
          <a:xfrm>
            <a:off x="2151961" y="4000475"/>
            <a:ext cx="2097787" cy="832500"/>
            <a:chOff x="4518075" y="3415775"/>
            <a:chExt cx="1930775" cy="832500"/>
          </a:xfrm>
        </p:grpSpPr>
        <p:sp>
          <p:nvSpPr>
            <p:cNvPr id="777" name="Google Shape;777;p56"/>
            <p:cNvSpPr/>
            <p:nvPr/>
          </p:nvSpPr>
          <p:spPr>
            <a:xfrm>
              <a:off x="4518075" y="3415775"/>
              <a:ext cx="1913700" cy="832500"/>
            </a:xfrm>
            <a:prstGeom prst="roundRect">
              <a:avLst>
                <a:gd fmla="val 16667" name="adj"/>
              </a:avLst>
            </a:prstGeom>
            <a:solidFill>
              <a:srgbClr val="FFFF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1F497D"/>
                </a:solidFill>
              </a:endParaRPr>
            </a:p>
          </p:txBody>
        </p:sp>
        <p:sp>
          <p:nvSpPr>
            <p:cNvPr id="778" name="Google Shape;778;p56"/>
            <p:cNvSpPr txBox="1"/>
            <p:nvPr/>
          </p:nvSpPr>
          <p:spPr>
            <a:xfrm>
              <a:off x="4535150" y="3467263"/>
              <a:ext cx="1913700" cy="695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ko" sz="1200">
                  <a:solidFill>
                    <a:srgbClr val="1F497D"/>
                  </a:solidFill>
                  <a:latin typeface="Noto Sans KR"/>
                  <a:ea typeface="Noto Sans KR"/>
                  <a:cs typeface="Noto Sans KR"/>
                  <a:sym typeface="Noto Sans KR"/>
                </a:rPr>
                <a:t>3. Calendar, Weather 등 유저 라이브러리 및 API 이용 ➡️ 개발기간 단축</a:t>
              </a:r>
              <a:endParaRPr b="1" sz="1200">
                <a:solidFill>
                  <a:srgbClr val="1F497D"/>
                </a:solidFill>
                <a:latin typeface="Noto Sans KR"/>
                <a:ea typeface="Noto Sans KR"/>
                <a:cs typeface="Noto Sans KR"/>
                <a:sym typeface="Noto Sans KR"/>
              </a:endParaRPr>
            </a:p>
          </p:txBody>
        </p:sp>
      </p:grpSp>
      <p:sp>
        <p:nvSpPr>
          <p:cNvPr id="779" name="Google Shape;779;p56"/>
          <p:cNvSpPr txBox="1"/>
          <p:nvPr/>
        </p:nvSpPr>
        <p:spPr>
          <a:xfrm>
            <a:off x="152720" y="22968"/>
            <a:ext cx="2500200" cy="34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 sz="1600">
                <a:solidFill>
                  <a:srgbClr val="242A44"/>
                </a:solidFill>
                <a:latin typeface="Noto Sans KR"/>
                <a:ea typeface="Noto Sans KR"/>
                <a:cs typeface="Noto Sans KR"/>
                <a:sym typeface="Noto Sans KR"/>
              </a:rPr>
              <a:t>4</a:t>
            </a:r>
            <a:r>
              <a:rPr b="1" lang="ko" sz="1600">
                <a:solidFill>
                  <a:srgbClr val="242A44"/>
                </a:solidFill>
                <a:latin typeface="Noto Sans KR"/>
                <a:ea typeface="Noto Sans KR"/>
                <a:cs typeface="Noto Sans KR"/>
                <a:sym typeface="Noto Sans KR"/>
              </a:rPr>
              <a:t>. 프로젝트 시연</a:t>
            </a:r>
            <a:endParaRPr b="1" sz="1600">
              <a:solidFill>
                <a:srgbClr val="242A44"/>
              </a:solidFill>
              <a:latin typeface="Noto Sans KR"/>
              <a:ea typeface="Noto Sans KR"/>
              <a:cs typeface="Noto Sans KR"/>
              <a:sym typeface="Noto Sans KR"/>
            </a:endParaRPr>
          </a:p>
        </p:txBody>
      </p:sp>
      <p:sp>
        <p:nvSpPr>
          <p:cNvPr id="780" name="Google Shape;780;p56"/>
          <p:cNvSpPr txBox="1"/>
          <p:nvPr/>
        </p:nvSpPr>
        <p:spPr>
          <a:xfrm>
            <a:off x="102550" y="4709525"/>
            <a:ext cx="2091300" cy="34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800">
                <a:solidFill>
                  <a:srgbClr val="242A44"/>
                </a:solidFill>
                <a:latin typeface="Noto Sans KR"/>
                <a:ea typeface="Noto Sans KR"/>
                <a:cs typeface="Noto Sans KR"/>
                <a:sym typeface="Noto Sans KR"/>
              </a:rPr>
              <a:t>소비자 중심 </a:t>
            </a:r>
            <a:r>
              <a:rPr b="1" lang="ko" sz="800">
                <a:solidFill>
                  <a:srgbClr val="242A44"/>
                </a:solidFill>
                <a:latin typeface="Noto Sans KR"/>
                <a:ea typeface="Noto Sans KR"/>
                <a:cs typeface="Noto Sans KR"/>
                <a:sym typeface="Noto Sans KR"/>
              </a:rPr>
              <a:t>JM ERP Solution</a:t>
            </a:r>
            <a:endParaRPr b="1" sz="800">
              <a:solidFill>
                <a:srgbClr val="242A44"/>
              </a:solidFill>
              <a:latin typeface="Noto Sans KR"/>
              <a:ea typeface="Noto Sans KR"/>
              <a:cs typeface="Noto Sans KR"/>
              <a:sym typeface="Noto Sans K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42A44"/>
        </a:solidFill>
      </p:bgPr>
    </p:bg>
    <p:spTree>
      <p:nvGrpSpPr>
        <p:cNvPr id="784" name="Shape 784"/>
        <p:cNvGrpSpPr/>
        <p:nvPr/>
      </p:nvGrpSpPr>
      <p:grpSpPr>
        <a:xfrm>
          <a:off x="0" y="0"/>
          <a:ext cx="0" cy="0"/>
          <a:chOff x="0" y="0"/>
          <a:chExt cx="0" cy="0"/>
        </a:xfrm>
      </p:grpSpPr>
      <p:pic>
        <p:nvPicPr>
          <p:cNvPr id="785" name="Google Shape;785;p57"/>
          <p:cNvPicPr preferRelativeResize="0"/>
          <p:nvPr/>
        </p:nvPicPr>
        <p:blipFill rotWithShape="1">
          <a:blip r:embed="rId3">
            <a:alphaModFix/>
          </a:blip>
          <a:srcRect b="0" l="0" r="0" t="0"/>
          <a:stretch/>
        </p:blipFill>
        <p:spPr>
          <a:xfrm>
            <a:off x="0" y="0"/>
            <a:ext cx="9142858" cy="5142857"/>
          </a:xfrm>
          <a:prstGeom prst="rect">
            <a:avLst/>
          </a:prstGeom>
          <a:noFill/>
          <a:ln>
            <a:noFill/>
          </a:ln>
        </p:spPr>
      </p:pic>
      <p:pic>
        <p:nvPicPr>
          <p:cNvPr id="786" name="Google Shape;786;p57"/>
          <p:cNvPicPr preferRelativeResize="0"/>
          <p:nvPr/>
        </p:nvPicPr>
        <p:blipFill rotWithShape="1">
          <a:blip r:embed="rId4">
            <a:alphaModFix/>
          </a:blip>
          <a:srcRect b="0" l="0" r="0" t="0"/>
          <a:stretch/>
        </p:blipFill>
        <p:spPr>
          <a:xfrm>
            <a:off x="4443239" y="0"/>
            <a:ext cx="256379" cy="128256"/>
          </a:xfrm>
          <a:prstGeom prst="rect">
            <a:avLst/>
          </a:prstGeom>
          <a:noFill/>
          <a:ln>
            <a:noFill/>
          </a:ln>
        </p:spPr>
      </p:pic>
      <p:sp>
        <p:nvSpPr>
          <p:cNvPr id="787" name="Google Shape;787;p57"/>
          <p:cNvSpPr txBox="1"/>
          <p:nvPr/>
        </p:nvSpPr>
        <p:spPr>
          <a:xfrm>
            <a:off x="1341922" y="2163575"/>
            <a:ext cx="6459000" cy="815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ko" sz="4100">
                <a:solidFill>
                  <a:srgbClr val="F0660C"/>
                </a:solidFill>
                <a:latin typeface="Noto Sans KR"/>
                <a:ea typeface="Noto Sans KR"/>
                <a:cs typeface="Noto Sans KR"/>
                <a:sym typeface="Noto Sans KR"/>
              </a:rPr>
              <a:t>5</a:t>
            </a:r>
            <a:r>
              <a:rPr b="1" lang="ko" sz="4100">
                <a:solidFill>
                  <a:srgbClr val="F0660C"/>
                </a:solidFill>
                <a:latin typeface="Noto Sans KR"/>
                <a:ea typeface="Noto Sans KR"/>
                <a:cs typeface="Noto Sans KR"/>
                <a:sym typeface="Noto Sans KR"/>
              </a:rPr>
              <a:t>. 프로젝트 후기</a:t>
            </a:r>
            <a:endParaRPr b="1" sz="4100">
              <a:solidFill>
                <a:srgbClr val="F0660C"/>
              </a:solidFill>
              <a:latin typeface="Noto Sans KR"/>
              <a:ea typeface="Noto Sans KR"/>
              <a:cs typeface="Noto Sans KR"/>
              <a:sym typeface="Noto Sans KR"/>
            </a:endParaRPr>
          </a:p>
        </p:txBody>
      </p:sp>
      <p:sp>
        <p:nvSpPr>
          <p:cNvPr id="788" name="Google Shape;788;p57"/>
          <p:cNvSpPr txBox="1"/>
          <p:nvPr/>
        </p:nvSpPr>
        <p:spPr>
          <a:xfrm>
            <a:off x="102550" y="4717666"/>
            <a:ext cx="2091300" cy="34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800">
                <a:solidFill>
                  <a:srgbClr val="B7B7B7"/>
                </a:solidFill>
                <a:latin typeface="Noto Sans KR"/>
                <a:ea typeface="Noto Sans KR"/>
                <a:cs typeface="Noto Sans KR"/>
                <a:sym typeface="Noto Sans KR"/>
              </a:rPr>
              <a:t>소비자 중심 </a:t>
            </a:r>
            <a:r>
              <a:rPr b="1" lang="ko" sz="800">
                <a:solidFill>
                  <a:srgbClr val="B7B7B7"/>
                </a:solidFill>
                <a:latin typeface="Noto Sans KR"/>
                <a:ea typeface="Noto Sans KR"/>
                <a:cs typeface="Noto Sans KR"/>
                <a:sym typeface="Noto Sans KR"/>
              </a:rPr>
              <a:t>JM ERP Solution</a:t>
            </a:r>
            <a:endParaRPr b="1" sz="800">
              <a:solidFill>
                <a:srgbClr val="B7B7B7"/>
              </a:solidFill>
              <a:latin typeface="Noto Sans KR"/>
              <a:ea typeface="Noto Sans KR"/>
              <a:cs typeface="Noto Sans KR"/>
              <a:sym typeface="Noto Sans K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4F9"/>
        </a:solidFill>
      </p:bgPr>
    </p:bg>
    <p:spTree>
      <p:nvGrpSpPr>
        <p:cNvPr id="792" name="Shape 792"/>
        <p:cNvGrpSpPr/>
        <p:nvPr/>
      </p:nvGrpSpPr>
      <p:grpSpPr>
        <a:xfrm>
          <a:off x="0" y="0"/>
          <a:ext cx="0" cy="0"/>
          <a:chOff x="0" y="0"/>
          <a:chExt cx="0" cy="0"/>
        </a:xfrm>
      </p:grpSpPr>
      <p:pic>
        <p:nvPicPr>
          <p:cNvPr id="793" name="Google Shape;793;p58"/>
          <p:cNvPicPr preferRelativeResize="0"/>
          <p:nvPr/>
        </p:nvPicPr>
        <p:blipFill rotWithShape="1">
          <a:blip r:embed="rId3">
            <a:alphaModFix/>
          </a:blip>
          <a:srcRect b="0" l="0" r="0" t="0"/>
          <a:stretch/>
        </p:blipFill>
        <p:spPr>
          <a:xfrm>
            <a:off x="4443239" y="0"/>
            <a:ext cx="256379" cy="128256"/>
          </a:xfrm>
          <a:prstGeom prst="rect">
            <a:avLst/>
          </a:prstGeom>
          <a:noFill/>
          <a:ln>
            <a:noFill/>
          </a:ln>
        </p:spPr>
      </p:pic>
      <p:sp>
        <p:nvSpPr>
          <p:cNvPr id="794" name="Google Shape;794;p58"/>
          <p:cNvSpPr txBox="1"/>
          <p:nvPr/>
        </p:nvSpPr>
        <p:spPr>
          <a:xfrm>
            <a:off x="3847152" y="3076579"/>
            <a:ext cx="3024300" cy="307800"/>
          </a:xfrm>
          <a:prstGeom prst="rect">
            <a:avLst/>
          </a:prstGeom>
          <a:noFill/>
          <a:ln>
            <a:noFill/>
          </a:ln>
        </p:spPr>
        <p:txBody>
          <a:bodyPr anchorCtr="0" anchor="t" bIns="45700" lIns="91425" spcFirstLastPara="1" rIns="91425" wrap="square" tIns="45700">
            <a:spAutoFit/>
          </a:bodyPr>
          <a:lstStyle/>
          <a:p>
            <a:pPr indent="0" lvl="0" marL="457200" marR="0" rtl="0" algn="l">
              <a:spcBef>
                <a:spcPts val="0"/>
              </a:spcBef>
              <a:spcAft>
                <a:spcPts val="0"/>
              </a:spcAft>
              <a:buNone/>
            </a:pPr>
            <a:r>
              <a:t/>
            </a:r>
            <a:endParaRPr/>
          </a:p>
        </p:txBody>
      </p:sp>
      <p:sp>
        <p:nvSpPr>
          <p:cNvPr id="795" name="Google Shape;795;p58"/>
          <p:cNvSpPr txBox="1"/>
          <p:nvPr/>
        </p:nvSpPr>
        <p:spPr>
          <a:xfrm>
            <a:off x="299475" y="446875"/>
            <a:ext cx="8844600" cy="723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ko" sz="3500">
                <a:solidFill>
                  <a:srgbClr val="242A44"/>
                </a:solidFill>
              </a:rPr>
              <a:t>팀원별 후기 - 문성빈(팀장)</a:t>
            </a:r>
            <a:endParaRPr b="1" sz="2100">
              <a:solidFill>
                <a:srgbClr val="242A44"/>
              </a:solidFill>
            </a:endParaRPr>
          </a:p>
        </p:txBody>
      </p:sp>
      <p:sp>
        <p:nvSpPr>
          <p:cNvPr id="796" name="Google Shape;796;p58"/>
          <p:cNvSpPr txBox="1"/>
          <p:nvPr/>
        </p:nvSpPr>
        <p:spPr>
          <a:xfrm>
            <a:off x="548325" y="1343800"/>
            <a:ext cx="5993100" cy="325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a:t>프로젝트 후기 </a:t>
            </a:r>
            <a:endParaRPr/>
          </a:p>
          <a:p>
            <a:pPr indent="-317500" lvl="0" marL="457200" rtl="0" algn="l">
              <a:spcBef>
                <a:spcPts val="0"/>
              </a:spcBef>
              <a:spcAft>
                <a:spcPts val="0"/>
              </a:spcAft>
              <a:buSzPts val="1400"/>
              <a:buChar char="-"/>
            </a:pPr>
            <a:r>
              <a:rPr lang="ko"/>
              <a:t>전체적으로 개발 진도가 빠르고 수준 높은 기능들이 많아서 배울점이 많았다. 좋은 팀원들을 만난 덕에 좋은 결과물이 나온것 같아 만족스럽다. 다만, 설계기간을 조금 더 가져서 단단하게 진행했으면 목표했던 바를 전부 이뤘을 것 같아 아쉽다. </a:t>
            </a:r>
            <a:endParaRPr/>
          </a:p>
          <a:p>
            <a:pPr indent="0" lvl="0" marL="0" rtl="0" algn="l">
              <a:spcBef>
                <a:spcPts val="0"/>
              </a:spcBef>
              <a:spcAft>
                <a:spcPts val="0"/>
              </a:spcAft>
              <a:buNone/>
            </a:pPr>
            <a:r>
              <a:t/>
            </a:r>
            <a:endParaRPr/>
          </a:p>
          <a:p>
            <a:pPr indent="0" lvl="0" marL="0" rtl="0" algn="l">
              <a:spcBef>
                <a:spcPts val="0"/>
              </a:spcBef>
              <a:spcAft>
                <a:spcPts val="0"/>
              </a:spcAft>
              <a:buNone/>
            </a:pPr>
            <a:r>
              <a:rPr lang="ko"/>
              <a:t>보완점 </a:t>
            </a:r>
            <a:endParaRPr/>
          </a:p>
          <a:p>
            <a:pPr indent="-317500" lvl="0" marL="457200" rtl="0" algn="l">
              <a:spcBef>
                <a:spcPts val="0"/>
              </a:spcBef>
              <a:spcAft>
                <a:spcPts val="0"/>
              </a:spcAft>
              <a:buSzPts val="1400"/>
              <a:buChar char="-"/>
            </a:pPr>
            <a:r>
              <a:rPr lang="ko"/>
              <a:t>초기 단계에서 설계방향을 명확하게 잡을 필요가 있다.</a:t>
            </a:r>
            <a:endParaRPr/>
          </a:p>
          <a:p>
            <a:pPr indent="-317500" lvl="0" marL="457200" rtl="0" algn="l">
              <a:spcBef>
                <a:spcPts val="0"/>
              </a:spcBef>
              <a:spcAft>
                <a:spcPts val="0"/>
              </a:spcAft>
              <a:buSzPts val="1400"/>
              <a:buChar char="-"/>
            </a:pPr>
            <a:r>
              <a:rPr lang="ko"/>
              <a:t>시간분배,역할분배를 적절하게 나누지 못한 부분이 아쉽다.</a:t>
            </a:r>
            <a:endParaRPr/>
          </a:p>
        </p:txBody>
      </p:sp>
      <p:sp>
        <p:nvSpPr>
          <p:cNvPr id="797" name="Google Shape;797;p58"/>
          <p:cNvSpPr txBox="1"/>
          <p:nvPr/>
        </p:nvSpPr>
        <p:spPr>
          <a:xfrm>
            <a:off x="152720" y="175368"/>
            <a:ext cx="2500200" cy="34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 sz="1600">
                <a:solidFill>
                  <a:srgbClr val="242A44"/>
                </a:solidFill>
                <a:latin typeface="Noto Sans KR"/>
                <a:ea typeface="Noto Sans KR"/>
                <a:cs typeface="Noto Sans KR"/>
                <a:sym typeface="Noto Sans KR"/>
              </a:rPr>
              <a:t>5</a:t>
            </a:r>
            <a:r>
              <a:rPr b="1" lang="ko" sz="1600">
                <a:solidFill>
                  <a:srgbClr val="242A44"/>
                </a:solidFill>
                <a:latin typeface="Noto Sans KR"/>
                <a:ea typeface="Noto Sans KR"/>
                <a:cs typeface="Noto Sans KR"/>
                <a:sym typeface="Noto Sans KR"/>
              </a:rPr>
              <a:t>. 프로젝트 후기</a:t>
            </a:r>
            <a:endParaRPr b="1" sz="1600">
              <a:solidFill>
                <a:srgbClr val="242A44"/>
              </a:solidFill>
              <a:latin typeface="Noto Sans KR"/>
              <a:ea typeface="Noto Sans KR"/>
              <a:cs typeface="Noto Sans KR"/>
              <a:sym typeface="Noto Sans KR"/>
            </a:endParaRPr>
          </a:p>
        </p:txBody>
      </p:sp>
      <p:sp>
        <p:nvSpPr>
          <p:cNvPr id="798" name="Google Shape;798;p58"/>
          <p:cNvSpPr txBox="1"/>
          <p:nvPr/>
        </p:nvSpPr>
        <p:spPr>
          <a:xfrm>
            <a:off x="102550" y="4709525"/>
            <a:ext cx="2091300" cy="34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800">
                <a:solidFill>
                  <a:srgbClr val="242A44"/>
                </a:solidFill>
                <a:latin typeface="Noto Sans KR"/>
                <a:ea typeface="Noto Sans KR"/>
                <a:cs typeface="Noto Sans KR"/>
                <a:sym typeface="Noto Sans KR"/>
              </a:rPr>
              <a:t>소비자 중심 </a:t>
            </a:r>
            <a:r>
              <a:rPr b="1" lang="ko" sz="800">
                <a:solidFill>
                  <a:srgbClr val="242A44"/>
                </a:solidFill>
                <a:latin typeface="Noto Sans KR"/>
                <a:ea typeface="Noto Sans KR"/>
                <a:cs typeface="Noto Sans KR"/>
                <a:sym typeface="Noto Sans KR"/>
              </a:rPr>
              <a:t>JM ERP Solution</a:t>
            </a:r>
            <a:endParaRPr b="1" sz="800">
              <a:solidFill>
                <a:srgbClr val="242A44"/>
              </a:solidFill>
              <a:latin typeface="Noto Sans KR"/>
              <a:ea typeface="Noto Sans KR"/>
              <a:cs typeface="Noto Sans KR"/>
              <a:sym typeface="Noto Sans K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4F9"/>
        </a:solidFill>
      </p:bgPr>
    </p:bg>
    <p:spTree>
      <p:nvGrpSpPr>
        <p:cNvPr id="802" name="Shape 802"/>
        <p:cNvGrpSpPr/>
        <p:nvPr/>
      </p:nvGrpSpPr>
      <p:grpSpPr>
        <a:xfrm>
          <a:off x="0" y="0"/>
          <a:ext cx="0" cy="0"/>
          <a:chOff x="0" y="0"/>
          <a:chExt cx="0" cy="0"/>
        </a:xfrm>
      </p:grpSpPr>
      <p:pic>
        <p:nvPicPr>
          <p:cNvPr id="803" name="Google Shape;803;p59"/>
          <p:cNvPicPr preferRelativeResize="0"/>
          <p:nvPr/>
        </p:nvPicPr>
        <p:blipFill rotWithShape="1">
          <a:blip r:embed="rId3">
            <a:alphaModFix/>
          </a:blip>
          <a:srcRect b="0" l="0" r="0" t="0"/>
          <a:stretch/>
        </p:blipFill>
        <p:spPr>
          <a:xfrm>
            <a:off x="4443239" y="0"/>
            <a:ext cx="256379" cy="128256"/>
          </a:xfrm>
          <a:prstGeom prst="rect">
            <a:avLst/>
          </a:prstGeom>
          <a:noFill/>
          <a:ln>
            <a:noFill/>
          </a:ln>
        </p:spPr>
      </p:pic>
      <p:sp>
        <p:nvSpPr>
          <p:cNvPr id="804" name="Google Shape;804;p59"/>
          <p:cNvSpPr txBox="1"/>
          <p:nvPr/>
        </p:nvSpPr>
        <p:spPr>
          <a:xfrm>
            <a:off x="3847152" y="3076579"/>
            <a:ext cx="3024300" cy="307800"/>
          </a:xfrm>
          <a:prstGeom prst="rect">
            <a:avLst/>
          </a:prstGeom>
          <a:noFill/>
          <a:ln>
            <a:noFill/>
          </a:ln>
        </p:spPr>
        <p:txBody>
          <a:bodyPr anchorCtr="0" anchor="t" bIns="45700" lIns="91425" spcFirstLastPara="1" rIns="91425" wrap="square" tIns="45700">
            <a:spAutoFit/>
          </a:bodyPr>
          <a:lstStyle/>
          <a:p>
            <a:pPr indent="0" lvl="0" marL="457200" marR="0" rtl="0" algn="l">
              <a:spcBef>
                <a:spcPts val="0"/>
              </a:spcBef>
              <a:spcAft>
                <a:spcPts val="0"/>
              </a:spcAft>
              <a:buNone/>
            </a:pPr>
            <a:r>
              <a:t/>
            </a:r>
            <a:endParaRPr/>
          </a:p>
        </p:txBody>
      </p:sp>
      <p:sp>
        <p:nvSpPr>
          <p:cNvPr id="805" name="Google Shape;805;p59"/>
          <p:cNvSpPr txBox="1"/>
          <p:nvPr/>
        </p:nvSpPr>
        <p:spPr>
          <a:xfrm>
            <a:off x="299475" y="446875"/>
            <a:ext cx="8844600" cy="723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ko" sz="3500">
                <a:solidFill>
                  <a:srgbClr val="242A44"/>
                </a:solidFill>
              </a:rPr>
              <a:t>팀원별 후기 - 김예은</a:t>
            </a:r>
            <a:endParaRPr b="1" sz="2100">
              <a:solidFill>
                <a:srgbClr val="242A44"/>
              </a:solidFill>
            </a:endParaRPr>
          </a:p>
        </p:txBody>
      </p:sp>
      <p:sp>
        <p:nvSpPr>
          <p:cNvPr id="806" name="Google Shape;806;p59"/>
          <p:cNvSpPr txBox="1"/>
          <p:nvPr/>
        </p:nvSpPr>
        <p:spPr>
          <a:xfrm>
            <a:off x="472125" y="1115200"/>
            <a:ext cx="8469900" cy="392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a:t>프로젝트 후기 </a:t>
            </a:r>
            <a:endParaRPr/>
          </a:p>
          <a:p>
            <a:pPr indent="-317500" lvl="1" marL="914400" rtl="0" algn="l">
              <a:spcBef>
                <a:spcPts val="0"/>
              </a:spcBef>
              <a:spcAft>
                <a:spcPts val="0"/>
              </a:spcAft>
              <a:buSzPts val="1400"/>
              <a:buChar char="○"/>
            </a:pPr>
            <a:r>
              <a:rPr b="1" lang="ko"/>
              <a:t>다양한 개발 환경 연결</a:t>
            </a:r>
            <a:endParaRPr b="1"/>
          </a:p>
          <a:p>
            <a:pPr indent="0" lvl="0" marL="914400" rtl="0" algn="l">
              <a:spcBef>
                <a:spcPts val="0"/>
              </a:spcBef>
              <a:spcAft>
                <a:spcPts val="0"/>
              </a:spcAft>
              <a:buNone/>
            </a:pPr>
            <a:r>
              <a:rPr lang="ko"/>
              <a:t>자바, 스프링부트, 파이썬 등 개발환경이 서로 어떻게 연결되고 기능하는지 직접 경험하며 이해하게 되었다.</a:t>
            </a:r>
            <a:endParaRPr/>
          </a:p>
          <a:p>
            <a:pPr indent="-317500" lvl="1" marL="914400" rtl="0" algn="l">
              <a:spcBef>
                <a:spcPts val="0"/>
              </a:spcBef>
              <a:spcAft>
                <a:spcPts val="0"/>
              </a:spcAft>
              <a:buSzPts val="1400"/>
              <a:buChar char="○"/>
            </a:pPr>
            <a:r>
              <a:rPr b="1" lang="ko"/>
              <a:t>협업</a:t>
            </a:r>
            <a:endParaRPr b="1"/>
          </a:p>
          <a:p>
            <a:pPr indent="0" lvl="0" marL="914400" rtl="0" algn="l">
              <a:spcBef>
                <a:spcPts val="0"/>
              </a:spcBef>
              <a:spcAft>
                <a:spcPts val="0"/>
              </a:spcAft>
              <a:buNone/>
            </a:pPr>
            <a:r>
              <a:rPr lang="ko"/>
              <a:t>다양한 지식을 교류하며 문제에 대해 서로 다른 시각에서 접근할 수 있었고,</a:t>
            </a:r>
            <a:endParaRPr/>
          </a:p>
          <a:p>
            <a:pPr indent="0" lvl="0" marL="914400" rtl="0" algn="l">
              <a:spcBef>
                <a:spcPts val="0"/>
              </a:spcBef>
              <a:spcAft>
                <a:spcPts val="0"/>
              </a:spcAft>
              <a:buNone/>
            </a:pPr>
            <a:r>
              <a:rPr lang="ko"/>
              <a:t>깃허브로 브랜치를 관리하고 커밋 메시지 규칙을 따르는 게 협업에서 중요함을 직접 느끼게 되었다.</a:t>
            </a:r>
            <a:endParaRPr/>
          </a:p>
          <a:p>
            <a:pPr indent="0" lvl="0" marL="0" rtl="0" algn="l">
              <a:spcBef>
                <a:spcPts val="0"/>
              </a:spcBef>
              <a:spcAft>
                <a:spcPts val="0"/>
              </a:spcAft>
              <a:buNone/>
            </a:pPr>
            <a:r>
              <a:t/>
            </a:r>
            <a:endParaRPr/>
          </a:p>
          <a:p>
            <a:pPr indent="0" lvl="0" marL="0" rtl="0" algn="l">
              <a:spcBef>
                <a:spcPts val="0"/>
              </a:spcBef>
              <a:spcAft>
                <a:spcPts val="0"/>
              </a:spcAft>
              <a:buNone/>
            </a:pPr>
            <a:r>
              <a:rPr lang="ko"/>
              <a:t>보완점 </a:t>
            </a:r>
            <a:endParaRPr/>
          </a:p>
          <a:p>
            <a:pPr indent="-317500" lvl="1" marL="914400" rtl="0" algn="l">
              <a:spcBef>
                <a:spcPts val="0"/>
              </a:spcBef>
              <a:spcAft>
                <a:spcPts val="0"/>
              </a:spcAft>
              <a:buSzPts val="1400"/>
              <a:buChar char="○"/>
            </a:pPr>
            <a:r>
              <a:rPr b="1" lang="ko"/>
              <a:t>세부적인 개발 계획 필요</a:t>
            </a:r>
            <a:endParaRPr b="1"/>
          </a:p>
          <a:p>
            <a:pPr indent="0" lvl="0" marL="914400" rtl="0" algn="l">
              <a:spcBef>
                <a:spcPts val="0"/>
              </a:spcBef>
              <a:spcAft>
                <a:spcPts val="0"/>
              </a:spcAft>
              <a:buNone/>
            </a:pPr>
            <a:r>
              <a:rPr lang="ko"/>
              <a:t>처음에는 각 업무에 얼마나 시간이 필요한지 예측하기 어려워서 실제로 몇 번 일정을 조정하는 일이 있었다. 사전에 ERD를 설계했지만 개발을 하면서 컬럼 이름이나 속성이 변경되는 일이 있었음. 앞으로는 프로젝트 설계 </a:t>
            </a:r>
            <a:r>
              <a:rPr lang="ko"/>
              <a:t>단계에서 더 세부적으로 계획하고,</a:t>
            </a:r>
            <a:r>
              <a:rPr lang="ko"/>
              <a:t> 다양한 프로젝트 경험을 쌓아가면서 보완해야겠다.</a:t>
            </a:r>
            <a:endParaRPr/>
          </a:p>
        </p:txBody>
      </p:sp>
      <p:sp>
        <p:nvSpPr>
          <p:cNvPr id="807" name="Google Shape;807;p59"/>
          <p:cNvSpPr txBox="1"/>
          <p:nvPr/>
        </p:nvSpPr>
        <p:spPr>
          <a:xfrm>
            <a:off x="152720" y="175368"/>
            <a:ext cx="2500200" cy="34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 sz="1600">
                <a:solidFill>
                  <a:srgbClr val="242A44"/>
                </a:solidFill>
                <a:latin typeface="Noto Sans KR"/>
                <a:ea typeface="Noto Sans KR"/>
                <a:cs typeface="Noto Sans KR"/>
                <a:sym typeface="Noto Sans KR"/>
              </a:rPr>
              <a:t>5. 프로젝트 후기</a:t>
            </a:r>
            <a:endParaRPr b="1" sz="1600">
              <a:solidFill>
                <a:srgbClr val="242A44"/>
              </a:solidFill>
              <a:latin typeface="Noto Sans KR"/>
              <a:ea typeface="Noto Sans KR"/>
              <a:cs typeface="Noto Sans KR"/>
              <a:sym typeface="Noto Sans KR"/>
            </a:endParaRPr>
          </a:p>
        </p:txBody>
      </p:sp>
      <p:sp>
        <p:nvSpPr>
          <p:cNvPr id="808" name="Google Shape;808;p59"/>
          <p:cNvSpPr txBox="1"/>
          <p:nvPr/>
        </p:nvSpPr>
        <p:spPr>
          <a:xfrm>
            <a:off x="102550" y="4709525"/>
            <a:ext cx="2091300" cy="34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800">
                <a:solidFill>
                  <a:srgbClr val="242A44"/>
                </a:solidFill>
                <a:latin typeface="Noto Sans KR"/>
                <a:ea typeface="Noto Sans KR"/>
                <a:cs typeface="Noto Sans KR"/>
                <a:sym typeface="Noto Sans KR"/>
              </a:rPr>
              <a:t>소비자 중심 </a:t>
            </a:r>
            <a:r>
              <a:rPr b="1" lang="ko" sz="800">
                <a:solidFill>
                  <a:srgbClr val="242A44"/>
                </a:solidFill>
                <a:latin typeface="Noto Sans KR"/>
                <a:ea typeface="Noto Sans KR"/>
                <a:cs typeface="Noto Sans KR"/>
                <a:sym typeface="Noto Sans KR"/>
              </a:rPr>
              <a:t>JM ERP Solution</a:t>
            </a:r>
            <a:endParaRPr b="1" sz="800">
              <a:solidFill>
                <a:srgbClr val="242A44"/>
              </a:solidFill>
              <a:latin typeface="Noto Sans KR"/>
              <a:ea typeface="Noto Sans KR"/>
              <a:cs typeface="Noto Sans KR"/>
              <a:sym typeface="Noto Sans K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4F9"/>
        </a:solidFill>
      </p:bgPr>
    </p:bg>
    <p:spTree>
      <p:nvGrpSpPr>
        <p:cNvPr id="812" name="Shape 812"/>
        <p:cNvGrpSpPr/>
        <p:nvPr/>
      </p:nvGrpSpPr>
      <p:grpSpPr>
        <a:xfrm>
          <a:off x="0" y="0"/>
          <a:ext cx="0" cy="0"/>
          <a:chOff x="0" y="0"/>
          <a:chExt cx="0" cy="0"/>
        </a:xfrm>
      </p:grpSpPr>
      <p:pic>
        <p:nvPicPr>
          <p:cNvPr id="813" name="Google Shape;813;p60"/>
          <p:cNvPicPr preferRelativeResize="0"/>
          <p:nvPr/>
        </p:nvPicPr>
        <p:blipFill rotWithShape="1">
          <a:blip r:embed="rId3">
            <a:alphaModFix/>
          </a:blip>
          <a:srcRect b="0" l="0" r="0" t="0"/>
          <a:stretch/>
        </p:blipFill>
        <p:spPr>
          <a:xfrm>
            <a:off x="4443239" y="0"/>
            <a:ext cx="256379" cy="128256"/>
          </a:xfrm>
          <a:prstGeom prst="rect">
            <a:avLst/>
          </a:prstGeom>
          <a:noFill/>
          <a:ln>
            <a:noFill/>
          </a:ln>
        </p:spPr>
      </p:pic>
      <p:sp>
        <p:nvSpPr>
          <p:cNvPr id="814" name="Google Shape;814;p60"/>
          <p:cNvSpPr txBox="1"/>
          <p:nvPr/>
        </p:nvSpPr>
        <p:spPr>
          <a:xfrm>
            <a:off x="3847152" y="3076579"/>
            <a:ext cx="3024300" cy="307800"/>
          </a:xfrm>
          <a:prstGeom prst="rect">
            <a:avLst/>
          </a:prstGeom>
          <a:noFill/>
          <a:ln>
            <a:noFill/>
          </a:ln>
        </p:spPr>
        <p:txBody>
          <a:bodyPr anchorCtr="0" anchor="t" bIns="45700" lIns="91425" spcFirstLastPara="1" rIns="91425" wrap="square" tIns="45700">
            <a:spAutoFit/>
          </a:bodyPr>
          <a:lstStyle/>
          <a:p>
            <a:pPr indent="0" lvl="0" marL="457200" marR="0" rtl="0" algn="l">
              <a:spcBef>
                <a:spcPts val="0"/>
              </a:spcBef>
              <a:spcAft>
                <a:spcPts val="0"/>
              </a:spcAft>
              <a:buNone/>
            </a:pPr>
            <a:r>
              <a:t/>
            </a:r>
            <a:endParaRPr/>
          </a:p>
        </p:txBody>
      </p:sp>
      <p:sp>
        <p:nvSpPr>
          <p:cNvPr id="815" name="Google Shape;815;p60"/>
          <p:cNvSpPr txBox="1"/>
          <p:nvPr/>
        </p:nvSpPr>
        <p:spPr>
          <a:xfrm>
            <a:off x="299475" y="446875"/>
            <a:ext cx="8844600" cy="723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ko" sz="3500">
                <a:solidFill>
                  <a:srgbClr val="242A44"/>
                </a:solidFill>
              </a:rPr>
              <a:t>팀원별 후기 - 이동규</a:t>
            </a:r>
            <a:endParaRPr b="1" sz="2100">
              <a:solidFill>
                <a:srgbClr val="242A44"/>
              </a:solidFill>
            </a:endParaRPr>
          </a:p>
        </p:txBody>
      </p:sp>
      <p:sp>
        <p:nvSpPr>
          <p:cNvPr id="816" name="Google Shape;816;p60"/>
          <p:cNvSpPr txBox="1"/>
          <p:nvPr/>
        </p:nvSpPr>
        <p:spPr>
          <a:xfrm>
            <a:off x="548325" y="1343800"/>
            <a:ext cx="5993100" cy="325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ko">
                <a:solidFill>
                  <a:schemeClr val="dk1"/>
                </a:solidFill>
              </a:rPr>
              <a:t>프로젝트 후기 </a:t>
            </a:r>
            <a:endParaRPr>
              <a:solidFill>
                <a:schemeClr val="dk1"/>
              </a:solidFill>
            </a:endParaRPr>
          </a:p>
          <a:p>
            <a:pPr indent="-317500" lvl="0" marL="457200" rtl="0" algn="l">
              <a:spcBef>
                <a:spcPts val="0"/>
              </a:spcBef>
              <a:spcAft>
                <a:spcPts val="0"/>
              </a:spcAft>
              <a:buClr>
                <a:schemeClr val="dk1"/>
              </a:buClr>
              <a:buSzPts val="1400"/>
              <a:buChar char="-"/>
            </a:pPr>
            <a:r>
              <a:rPr lang="ko">
                <a:solidFill>
                  <a:schemeClr val="dk1"/>
                </a:solidFill>
              </a:rPr>
              <a:t>첫 대규모 협업 프로젝트인 만큼 팀원들과 서로 부족했던 부분을 서로 공유하면서 협업심을 키울 수 있었습니다. 10주의 짧은 시간이 었지만 보람찼던 프로젝트라고 생각합니다.</a:t>
            </a:r>
            <a:endParaRPr>
              <a:solidFill>
                <a:schemeClr val="dk1"/>
              </a:solidFill>
            </a:endParaRPr>
          </a:p>
          <a:p>
            <a:pPr indent="-317500" lvl="0" marL="457200" rtl="0" algn="l">
              <a:spcBef>
                <a:spcPts val="0"/>
              </a:spcBef>
              <a:spcAft>
                <a:spcPts val="0"/>
              </a:spcAft>
              <a:buClr>
                <a:schemeClr val="dk1"/>
              </a:buClr>
              <a:buSzPts val="1400"/>
              <a:buChar char="-"/>
            </a:pPr>
            <a:r>
              <a:t/>
            </a:r>
            <a:endParaRPr>
              <a:solidFill>
                <a:schemeClr val="dk1"/>
              </a:solidFill>
            </a:endParaRPr>
          </a:p>
          <a:p>
            <a:pPr indent="0" lvl="0" marL="0" rtl="0" algn="l">
              <a:spcBef>
                <a:spcPts val="0"/>
              </a:spcBef>
              <a:spcAft>
                <a:spcPts val="0"/>
              </a:spcAft>
              <a:buClr>
                <a:schemeClr val="dk1"/>
              </a:buClr>
              <a:buSzPts val="1100"/>
              <a:buFont typeface="Arial"/>
              <a:buNone/>
            </a:pPr>
            <a:r>
              <a:rPr lang="ko">
                <a:solidFill>
                  <a:schemeClr val="dk1"/>
                </a:solidFill>
              </a:rPr>
              <a:t>보완점 </a:t>
            </a:r>
            <a:endParaRPr>
              <a:solidFill>
                <a:schemeClr val="dk1"/>
              </a:solidFill>
            </a:endParaRPr>
          </a:p>
          <a:p>
            <a:pPr indent="-317500" lvl="0" marL="457200" rtl="0" algn="l">
              <a:spcBef>
                <a:spcPts val="0"/>
              </a:spcBef>
              <a:spcAft>
                <a:spcPts val="0"/>
              </a:spcAft>
              <a:buClr>
                <a:schemeClr val="dk1"/>
              </a:buClr>
              <a:buSzPts val="1400"/>
              <a:buChar char="-"/>
            </a:pPr>
            <a:r>
              <a:rPr lang="ko">
                <a:solidFill>
                  <a:schemeClr val="dk1"/>
                </a:solidFill>
              </a:rPr>
              <a:t>클래스의 추가 및 클래스의 컬럼명 수정 등의 일이 잦았습니다. </a:t>
            </a:r>
            <a:endParaRPr>
              <a:solidFill>
                <a:schemeClr val="dk1"/>
              </a:solidFill>
            </a:endParaRPr>
          </a:p>
          <a:p>
            <a:pPr indent="0" lvl="0" marL="457200" rtl="0" algn="l">
              <a:spcBef>
                <a:spcPts val="0"/>
              </a:spcBef>
              <a:spcAft>
                <a:spcPts val="0"/>
              </a:spcAft>
              <a:buClr>
                <a:schemeClr val="dk1"/>
              </a:buClr>
              <a:buSzPts val="1100"/>
              <a:buFont typeface="Arial"/>
              <a:buNone/>
            </a:pPr>
            <a:r>
              <a:rPr lang="ko">
                <a:solidFill>
                  <a:schemeClr val="dk1"/>
                </a:solidFill>
              </a:rPr>
              <a:t>초기 설계 부분인 정의서 및 요구사항등을 구상하는 능력이 미흡하여 생긴 사항으로 써 보완점이 필요해 보였습니다.</a:t>
            </a:r>
            <a:endParaRPr/>
          </a:p>
          <a:p>
            <a:pPr indent="0" lvl="0" marL="457200" rtl="0" algn="l">
              <a:spcBef>
                <a:spcPts val="0"/>
              </a:spcBef>
              <a:spcAft>
                <a:spcPts val="0"/>
              </a:spcAft>
              <a:buNone/>
            </a:pPr>
            <a:r>
              <a:t/>
            </a:r>
            <a:endParaRPr/>
          </a:p>
        </p:txBody>
      </p:sp>
      <p:sp>
        <p:nvSpPr>
          <p:cNvPr id="817" name="Google Shape;817;p60"/>
          <p:cNvSpPr txBox="1"/>
          <p:nvPr/>
        </p:nvSpPr>
        <p:spPr>
          <a:xfrm>
            <a:off x="152720" y="175368"/>
            <a:ext cx="2500200" cy="34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 sz="1600">
                <a:solidFill>
                  <a:srgbClr val="242A44"/>
                </a:solidFill>
                <a:latin typeface="Noto Sans KR"/>
                <a:ea typeface="Noto Sans KR"/>
                <a:cs typeface="Noto Sans KR"/>
                <a:sym typeface="Noto Sans KR"/>
              </a:rPr>
              <a:t>5. 프로젝트 후기</a:t>
            </a:r>
            <a:endParaRPr b="1" sz="1600">
              <a:solidFill>
                <a:srgbClr val="242A44"/>
              </a:solidFill>
              <a:latin typeface="Noto Sans KR"/>
              <a:ea typeface="Noto Sans KR"/>
              <a:cs typeface="Noto Sans KR"/>
              <a:sym typeface="Noto Sans KR"/>
            </a:endParaRPr>
          </a:p>
        </p:txBody>
      </p:sp>
      <p:sp>
        <p:nvSpPr>
          <p:cNvPr id="818" name="Google Shape;818;p60"/>
          <p:cNvSpPr txBox="1"/>
          <p:nvPr/>
        </p:nvSpPr>
        <p:spPr>
          <a:xfrm>
            <a:off x="102550" y="4709525"/>
            <a:ext cx="2091300" cy="34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800">
                <a:solidFill>
                  <a:srgbClr val="242A44"/>
                </a:solidFill>
                <a:latin typeface="Noto Sans KR"/>
                <a:ea typeface="Noto Sans KR"/>
                <a:cs typeface="Noto Sans KR"/>
                <a:sym typeface="Noto Sans KR"/>
              </a:rPr>
              <a:t>소비자 중심 </a:t>
            </a:r>
            <a:r>
              <a:rPr b="1" lang="ko" sz="800">
                <a:solidFill>
                  <a:srgbClr val="242A44"/>
                </a:solidFill>
                <a:latin typeface="Noto Sans KR"/>
                <a:ea typeface="Noto Sans KR"/>
                <a:cs typeface="Noto Sans KR"/>
                <a:sym typeface="Noto Sans KR"/>
              </a:rPr>
              <a:t>JM ERP Solution</a:t>
            </a:r>
            <a:endParaRPr b="1" sz="800">
              <a:solidFill>
                <a:srgbClr val="242A44"/>
              </a:solidFill>
              <a:latin typeface="Noto Sans KR"/>
              <a:ea typeface="Noto Sans KR"/>
              <a:cs typeface="Noto Sans KR"/>
              <a:sym typeface="Noto Sans K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4F9"/>
        </a:solidFill>
      </p:bgPr>
    </p:bg>
    <p:spTree>
      <p:nvGrpSpPr>
        <p:cNvPr id="822" name="Shape 822"/>
        <p:cNvGrpSpPr/>
        <p:nvPr/>
      </p:nvGrpSpPr>
      <p:grpSpPr>
        <a:xfrm>
          <a:off x="0" y="0"/>
          <a:ext cx="0" cy="0"/>
          <a:chOff x="0" y="0"/>
          <a:chExt cx="0" cy="0"/>
        </a:xfrm>
      </p:grpSpPr>
      <p:pic>
        <p:nvPicPr>
          <p:cNvPr id="823" name="Google Shape;823;p61"/>
          <p:cNvPicPr preferRelativeResize="0"/>
          <p:nvPr/>
        </p:nvPicPr>
        <p:blipFill rotWithShape="1">
          <a:blip r:embed="rId3">
            <a:alphaModFix/>
          </a:blip>
          <a:srcRect b="0" l="0" r="0" t="0"/>
          <a:stretch/>
        </p:blipFill>
        <p:spPr>
          <a:xfrm>
            <a:off x="4443239" y="0"/>
            <a:ext cx="256379" cy="128256"/>
          </a:xfrm>
          <a:prstGeom prst="rect">
            <a:avLst/>
          </a:prstGeom>
          <a:noFill/>
          <a:ln>
            <a:noFill/>
          </a:ln>
        </p:spPr>
      </p:pic>
      <p:sp>
        <p:nvSpPr>
          <p:cNvPr id="824" name="Google Shape;824;p61"/>
          <p:cNvSpPr txBox="1"/>
          <p:nvPr/>
        </p:nvSpPr>
        <p:spPr>
          <a:xfrm>
            <a:off x="3847152" y="3076579"/>
            <a:ext cx="3024300" cy="307800"/>
          </a:xfrm>
          <a:prstGeom prst="rect">
            <a:avLst/>
          </a:prstGeom>
          <a:noFill/>
          <a:ln>
            <a:noFill/>
          </a:ln>
        </p:spPr>
        <p:txBody>
          <a:bodyPr anchorCtr="0" anchor="t" bIns="45700" lIns="91425" spcFirstLastPara="1" rIns="91425" wrap="square" tIns="45700">
            <a:spAutoFit/>
          </a:bodyPr>
          <a:lstStyle/>
          <a:p>
            <a:pPr indent="0" lvl="0" marL="457200" marR="0" rtl="0" algn="l">
              <a:spcBef>
                <a:spcPts val="0"/>
              </a:spcBef>
              <a:spcAft>
                <a:spcPts val="0"/>
              </a:spcAft>
              <a:buNone/>
            </a:pPr>
            <a:r>
              <a:t/>
            </a:r>
            <a:endParaRPr/>
          </a:p>
        </p:txBody>
      </p:sp>
      <p:sp>
        <p:nvSpPr>
          <p:cNvPr id="825" name="Google Shape;825;p61"/>
          <p:cNvSpPr txBox="1"/>
          <p:nvPr/>
        </p:nvSpPr>
        <p:spPr>
          <a:xfrm>
            <a:off x="299475" y="446875"/>
            <a:ext cx="8844600" cy="723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ko" sz="3500">
                <a:solidFill>
                  <a:srgbClr val="242A44"/>
                </a:solidFill>
              </a:rPr>
              <a:t>팀원별 후기 - 천준호</a:t>
            </a:r>
            <a:endParaRPr b="1" sz="2100">
              <a:solidFill>
                <a:srgbClr val="242A44"/>
              </a:solidFill>
            </a:endParaRPr>
          </a:p>
        </p:txBody>
      </p:sp>
      <p:sp>
        <p:nvSpPr>
          <p:cNvPr id="826" name="Google Shape;826;p61"/>
          <p:cNvSpPr txBox="1"/>
          <p:nvPr/>
        </p:nvSpPr>
        <p:spPr>
          <a:xfrm>
            <a:off x="548325" y="1343800"/>
            <a:ext cx="5993100" cy="32514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ko"/>
              <a:t>프로젝트 후기 </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ko"/>
              <a:t>보완점 </a:t>
            </a:r>
            <a:endParaRPr/>
          </a:p>
          <a:p>
            <a:pPr indent="-317500" lvl="0" marL="457200" rtl="0" algn="l">
              <a:spcBef>
                <a:spcPts val="0"/>
              </a:spcBef>
              <a:spcAft>
                <a:spcPts val="0"/>
              </a:spcAft>
              <a:buSzPts val="1400"/>
              <a:buChar char="-"/>
            </a:pPr>
            <a:r>
              <a:t/>
            </a:r>
            <a:endParaRPr/>
          </a:p>
        </p:txBody>
      </p:sp>
      <p:sp>
        <p:nvSpPr>
          <p:cNvPr id="827" name="Google Shape;827;p61"/>
          <p:cNvSpPr txBox="1"/>
          <p:nvPr/>
        </p:nvSpPr>
        <p:spPr>
          <a:xfrm>
            <a:off x="152720" y="175368"/>
            <a:ext cx="2500200" cy="34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 sz="1600">
                <a:solidFill>
                  <a:srgbClr val="242A44"/>
                </a:solidFill>
                <a:latin typeface="Noto Sans KR"/>
                <a:ea typeface="Noto Sans KR"/>
                <a:cs typeface="Noto Sans KR"/>
                <a:sym typeface="Noto Sans KR"/>
              </a:rPr>
              <a:t>5. 프로젝트 후기</a:t>
            </a:r>
            <a:endParaRPr b="1" sz="1600">
              <a:solidFill>
                <a:srgbClr val="242A44"/>
              </a:solidFill>
              <a:latin typeface="Noto Sans KR"/>
              <a:ea typeface="Noto Sans KR"/>
              <a:cs typeface="Noto Sans KR"/>
              <a:sym typeface="Noto Sans KR"/>
            </a:endParaRPr>
          </a:p>
        </p:txBody>
      </p:sp>
      <p:sp>
        <p:nvSpPr>
          <p:cNvPr id="828" name="Google Shape;828;p61"/>
          <p:cNvSpPr txBox="1"/>
          <p:nvPr/>
        </p:nvSpPr>
        <p:spPr>
          <a:xfrm>
            <a:off x="102550" y="4709525"/>
            <a:ext cx="2091300" cy="34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800">
                <a:solidFill>
                  <a:srgbClr val="242A44"/>
                </a:solidFill>
                <a:latin typeface="Noto Sans KR"/>
                <a:ea typeface="Noto Sans KR"/>
                <a:cs typeface="Noto Sans KR"/>
                <a:sym typeface="Noto Sans KR"/>
              </a:rPr>
              <a:t>소비자 중심 </a:t>
            </a:r>
            <a:r>
              <a:rPr b="1" lang="ko" sz="800">
                <a:solidFill>
                  <a:srgbClr val="242A44"/>
                </a:solidFill>
                <a:latin typeface="Noto Sans KR"/>
                <a:ea typeface="Noto Sans KR"/>
                <a:cs typeface="Noto Sans KR"/>
                <a:sym typeface="Noto Sans KR"/>
              </a:rPr>
              <a:t>JM ERP Solution</a:t>
            </a:r>
            <a:endParaRPr b="1" sz="800">
              <a:solidFill>
                <a:srgbClr val="242A44"/>
              </a:solidFill>
              <a:latin typeface="Noto Sans KR"/>
              <a:ea typeface="Noto Sans KR"/>
              <a:cs typeface="Noto Sans KR"/>
              <a:sym typeface="Noto Sans K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4F9"/>
        </a:solidFill>
      </p:bgPr>
    </p:bg>
    <p:spTree>
      <p:nvGrpSpPr>
        <p:cNvPr id="103" name="Shape 103"/>
        <p:cNvGrpSpPr/>
        <p:nvPr/>
      </p:nvGrpSpPr>
      <p:grpSpPr>
        <a:xfrm>
          <a:off x="0" y="0"/>
          <a:ext cx="0" cy="0"/>
          <a:chOff x="0" y="0"/>
          <a:chExt cx="0" cy="0"/>
        </a:xfrm>
      </p:grpSpPr>
      <p:sp>
        <p:nvSpPr>
          <p:cNvPr id="104" name="Google Shape;104;p17"/>
          <p:cNvSpPr/>
          <p:nvPr/>
        </p:nvSpPr>
        <p:spPr>
          <a:xfrm>
            <a:off x="3218522" y="1354150"/>
            <a:ext cx="1199700" cy="12177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5" name="Google Shape;105;p17"/>
          <p:cNvSpPr/>
          <p:nvPr/>
        </p:nvSpPr>
        <p:spPr>
          <a:xfrm>
            <a:off x="281150" y="1354150"/>
            <a:ext cx="1199700" cy="12177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06" name="Google Shape;106;p17"/>
          <p:cNvPicPr preferRelativeResize="0"/>
          <p:nvPr/>
        </p:nvPicPr>
        <p:blipFill>
          <a:blip r:embed="rId3">
            <a:alphaModFix/>
          </a:blip>
          <a:stretch>
            <a:fillRect/>
          </a:stretch>
        </p:blipFill>
        <p:spPr>
          <a:xfrm>
            <a:off x="373800" y="1431388"/>
            <a:ext cx="1017300" cy="1063224"/>
          </a:xfrm>
          <a:prstGeom prst="rect">
            <a:avLst/>
          </a:prstGeom>
          <a:noFill/>
          <a:ln>
            <a:noFill/>
          </a:ln>
        </p:spPr>
      </p:pic>
      <p:pic>
        <p:nvPicPr>
          <p:cNvPr id="107" name="Google Shape;107;p17"/>
          <p:cNvPicPr preferRelativeResize="0"/>
          <p:nvPr/>
        </p:nvPicPr>
        <p:blipFill>
          <a:blip r:embed="rId4">
            <a:alphaModFix/>
          </a:blip>
          <a:stretch>
            <a:fillRect/>
          </a:stretch>
        </p:blipFill>
        <p:spPr>
          <a:xfrm>
            <a:off x="3226796" y="1373025"/>
            <a:ext cx="1179950" cy="1179950"/>
          </a:xfrm>
          <a:prstGeom prst="rect">
            <a:avLst/>
          </a:prstGeom>
          <a:noFill/>
          <a:ln>
            <a:noFill/>
          </a:ln>
        </p:spPr>
      </p:pic>
      <p:sp>
        <p:nvSpPr>
          <p:cNvPr id="108" name="Google Shape;108;p17"/>
          <p:cNvSpPr/>
          <p:nvPr/>
        </p:nvSpPr>
        <p:spPr>
          <a:xfrm>
            <a:off x="1770722" y="1354150"/>
            <a:ext cx="1199700" cy="12177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9" name="Google Shape;109;p17"/>
          <p:cNvSpPr/>
          <p:nvPr/>
        </p:nvSpPr>
        <p:spPr>
          <a:xfrm>
            <a:off x="4708095" y="1354150"/>
            <a:ext cx="1199700" cy="12177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0" name="Google Shape;110;p17"/>
          <p:cNvSpPr/>
          <p:nvPr/>
        </p:nvSpPr>
        <p:spPr>
          <a:xfrm>
            <a:off x="6196060" y="1354150"/>
            <a:ext cx="1199700" cy="12177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1" name="Google Shape;111;p17"/>
          <p:cNvSpPr/>
          <p:nvPr/>
        </p:nvSpPr>
        <p:spPr>
          <a:xfrm>
            <a:off x="7643860" y="1354150"/>
            <a:ext cx="1199700" cy="12177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2" name="Google Shape;112;p17"/>
          <p:cNvSpPr/>
          <p:nvPr/>
        </p:nvSpPr>
        <p:spPr>
          <a:xfrm>
            <a:off x="259078" y="2353086"/>
            <a:ext cx="1263300" cy="4719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13" name="Google Shape;113;p17"/>
          <p:cNvPicPr preferRelativeResize="0"/>
          <p:nvPr/>
        </p:nvPicPr>
        <p:blipFill rotWithShape="1">
          <a:blip r:embed="rId5">
            <a:alphaModFix/>
          </a:blip>
          <a:srcRect b="0" l="0" r="0" t="0"/>
          <a:stretch/>
        </p:blipFill>
        <p:spPr>
          <a:xfrm>
            <a:off x="4443239" y="0"/>
            <a:ext cx="256379" cy="128256"/>
          </a:xfrm>
          <a:prstGeom prst="rect">
            <a:avLst/>
          </a:prstGeom>
          <a:noFill/>
          <a:ln>
            <a:noFill/>
          </a:ln>
        </p:spPr>
      </p:pic>
      <p:sp>
        <p:nvSpPr>
          <p:cNvPr id="114" name="Google Shape;114;p17"/>
          <p:cNvSpPr txBox="1"/>
          <p:nvPr/>
        </p:nvSpPr>
        <p:spPr>
          <a:xfrm>
            <a:off x="152720" y="175368"/>
            <a:ext cx="2500200" cy="34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 sz="1600">
                <a:solidFill>
                  <a:srgbClr val="242A44"/>
                </a:solidFill>
                <a:latin typeface="Noto Sans KR"/>
                <a:ea typeface="Noto Sans KR"/>
                <a:cs typeface="Noto Sans KR"/>
                <a:sym typeface="Noto Sans KR"/>
              </a:rPr>
              <a:t>1. 프로젝트 소개</a:t>
            </a:r>
            <a:endParaRPr b="1" sz="1600">
              <a:solidFill>
                <a:srgbClr val="242A44"/>
              </a:solidFill>
              <a:latin typeface="Noto Sans KR"/>
              <a:ea typeface="Noto Sans KR"/>
              <a:cs typeface="Noto Sans KR"/>
              <a:sym typeface="Noto Sans KR"/>
            </a:endParaRPr>
          </a:p>
        </p:txBody>
      </p:sp>
      <p:sp>
        <p:nvSpPr>
          <p:cNvPr id="115" name="Google Shape;115;p17"/>
          <p:cNvSpPr txBox="1"/>
          <p:nvPr/>
        </p:nvSpPr>
        <p:spPr>
          <a:xfrm>
            <a:off x="102550" y="4709525"/>
            <a:ext cx="2091300" cy="34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800">
                <a:solidFill>
                  <a:srgbClr val="242A44"/>
                </a:solidFill>
                <a:latin typeface="Noto Sans KR"/>
                <a:ea typeface="Noto Sans KR"/>
                <a:cs typeface="Noto Sans KR"/>
                <a:sym typeface="Noto Sans KR"/>
              </a:rPr>
              <a:t>소비자 중심 </a:t>
            </a:r>
            <a:r>
              <a:rPr b="1" lang="ko" sz="800">
                <a:solidFill>
                  <a:srgbClr val="242A44"/>
                </a:solidFill>
                <a:latin typeface="Noto Sans KR"/>
                <a:ea typeface="Noto Sans KR"/>
                <a:cs typeface="Noto Sans KR"/>
                <a:sym typeface="Noto Sans KR"/>
              </a:rPr>
              <a:t>JM ERP Solution</a:t>
            </a:r>
            <a:endParaRPr b="1" sz="800">
              <a:solidFill>
                <a:srgbClr val="242A44"/>
              </a:solidFill>
              <a:latin typeface="Noto Sans KR"/>
              <a:ea typeface="Noto Sans KR"/>
              <a:cs typeface="Noto Sans KR"/>
              <a:sym typeface="Noto Sans KR"/>
            </a:endParaRPr>
          </a:p>
        </p:txBody>
      </p:sp>
      <p:sp>
        <p:nvSpPr>
          <p:cNvPr id="116" name="Google Shape;116;p17"/>
          <p:cNvSpPr txBox="1"/>
          <p:nvPr/>
        </p:nvSpPr>
        <p:spPr>
          <a:xfrm>
            <a:off x="382216" y="2389438"/>
            <a:ext cx="1017300" cy="268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ko" sz="1900">
                <a:solidFill>
                  <a:srgbClr val="242A44"/>
                </a:solidFill>
                <a:latin typeface="Noto Sans KR"/>
                <a:ea typeface="Noto Sans KR"/>
                <a:cs typeface="Noto Sans KR"/>
                <a:sym typeface="Noto Sans KR"/>
              </a:rPr>
              <a:t>김예은</a:t>
            </a:r>
            <a:endParaRPr b="1" sz="1900">
              <a:solidFill>
                <a:srgbClr val="242A44"/>
              </a:solidFill>
              <a:latin typeface="Noto Sans KR"/>
              <a:ea typeface="Noto Sans KR"/>
              <a:cs typeface="Noto Sans KR"/>
              <a:sym typeface="Noto Sans KR"/>
            </a:endParaRPr>
          </a:p>
        </p:txBody>
      </p:sp>
      <p:sp>
        <p:nvSpPr>
          <p:cNvPr id="117" name="Google Shape;117;p17"/>
          <p:cNvSpPr txBox="1"/>
          <p:nvPr/>
        </p:nvSpPr>
        <p:spPr>
          <a:xfrm>
            <a:off x="382216" y="2583155"/>
            <a:ext cx="1017300" cy="268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ko" sz="900">
                <a:solidFill>
                  <a:srgbClr val="242A44"/>
                </a:solidFill>
                <a:latin typeface="Noto Sans KR"/>
                <a:ea typeface="Noto Sans KR"/>
                <a:cs typeface="Noto Sans KR"/>
                <a:sym typeface="Noto Sans KR"/>
              </a:rPr>
              <a:t>Backend</a:t>
            </a:r>
            <a:endParaRPr sz="900">
              <a:solidFill>
                <a:srgbClr val="242A44"/>
              </a:solidFill>
              <a:latin typeface="Noto Sans KR"/>
              <a:ea typeface="Noto Sans KR"/>
              <a:cs typeface="Noto Sans KR"/>
              <a:sym typeface="Noto Sans KR"/>
            </a:endParaRPr>
          </a:p>
        </p:txBody>
      </p:sp>
      <p:sp>
        <p:nvSpPr>
          <p:cNvPr id="118" name="Google Shape;118;p17"/>
          <p:cNvSpPr txBox="1"/>
          <p:nvPr/>
        </p:nvSpPr>
        <p:spPr>
          <a:xfrm>
            <a:off x="191375" y="3058875"/>
            <a:ext cx="1412700" cy="15066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b="1" lang="ko" sz="1200">
                <a:solidFill>
                  <a:schemeClr val="dk1"/>
                </a:solidFill>
                <a:latin typeface="Noto Sans KR"/>
                <a:ea typeface="Noto Sans KR"/>
                <a:cs typeface="Noto Sans KR"/>
                <a:sym typeface="Noto Sans KR"/>
              </a:rPr>
              <a:t>HR</a:t>
            </a:r>
            <a:endParaRPr b="1" sz="1200">
              <a:solidFill>
                <a:schemeClr val="dk1"/>
              </a:solidFill>
              <a:latin typeface="Noto Sans KR"/>
              <a:ea typeface="Noto Sans KR"/>
              <a:cs typeface="Noto Sans KR"/>
              <a:sym typeface="Noto Sans KR"/>
            </a:endParaRPr>
          </a:p>
          <a:p>
            <a:pPr indent="0" lvl="0" marL="0" rtl="0" algn="ctr">
              <a:lnSpc>
                <a:spcPct val="115000"/>
              </a:lnSpc>
              <a:spcBef>
                <a:spcPts val="0"/>
              </a:spcBef>
              <a:spcAft>
                <a:spcPts val="0"/>
              </a:spcAft>
              <a:buClr>
                <a:schemeClr val="dk1"/>
              </a:buClr>
              <a:buSzPts val="1100"/>
              <a:buFont typeface="Arial"/>
              <a:buNone/>
            </a:pPr>
            <a:r>
              <a:rPr lang="ko" sz="1200">
                <a:solidFill>
                  <a:schemeClr val="dk1"/>
                </a:solidFill>
                <a:latin typeface="Noto Sans KR"/>
                <a:ea typeface="Noto Sans KR"/>
                <a:cs typeface="Noto Sans KR"/>
                <a:sym typeface="Noto Sans KR"/>
              </a:rPr>
              <a:t>사원·부서관리</a:t>
            </a:r>
            <a:endParaRPr sz="1200">
              <a:solidFill>
                <a:schemeClr val="dk1"/>
              </a:solidFill>
              <a:latin typeface="Noto Sans KR"/>
              <a:ea typeface="Noto Sans KR"/>
              <a:cs typeface="Noto Sans KR"/>
              <a:sym typeface="Noto Sans KR"/>
            </a:endParaRPr>
          </a:p>
          <a:p>
            <a:pPr indent="0" lvl="0" marL="0" rtl="0" algn="ctr">
              <a:lnSpc>
                <a:spcPct val="115000"/>
              </a:lnSpc>
              <a:spcBef>
                <a:spcPts val="0"/>
              </a:spcBef>
              <a:spcAft>
                <a:spcPts val="0"/>
              </a:spcAft>
              <a:buClr>
                <a:schemeClr val="dk1"/>
              </a:buClr>
              <a:buSzPts val="1100"/>
              <a:buFont typeface="Arial"/>
              <a:buNone/>
            </a:pPr>
            <a:r>
              <a:rPr lang="ko" sz="1200">
                <a:solidFill>
                  <a:schemeClr val="dk1"/>
                </a:solidFill>
                <a:latin typeface="Noto Sans KR"/>
                <a:ea typeface="Noto Sans KR"/>
                <a:cs typeface="Noto Sans KR"/>
                <a:sym typeface="Noto Sans KR"/>
              </a:rPr>
              <a:t>근태·서류관리</a:t>
            </a:r>
            <a:endParaRPr sz="1200">
              <a:solidFill>
                <a:schemeClr val="dk1"/>
              </a:solidFill>
              <a:latin typeface="Noto Sans KR"/>
              <a:ea typeface="Noto Sans KR"/>
              <a:cs typeface="Noto Sans KR"/>
              <a:sym typeface="Noto Sans KR"/>
            </a:endParaRPr>
          </a:p>
          <a:p>
            <a:pPr indent="0" lvl="0" marL="0" rtl="0" algn="ctr">
              <a:lnSpc>
                <a:spcPct val="115000"/>
              </a:lnSpc>
              <a:spcBef>
                <a:spcPts val="0"/>
              </a:spcBef>
              <a:spcAft>
                <a:spcPts val="0"/>
              </a:spcAft>
              <a:buClr>
                <a:schemeClr val="dk1"/>
              </a:buClr>
              <a:buSzPts val="1100"/>
              <a:buFont typeface="Arial"/>
              <a:buNone/>
            </a:pPr>
            <a:r>
              <a:t/>
            </a:r>
            <a:endParaRPr sz="1200">
              <a:solidFill>
                <a:schemeClr val="dk1"/>
              </a:solidFill>
              <a:latin typeface="Noto Sans KR"/>
              <a:ea typeface="Noto Sans KR"/>
              <a:cs typeface="Noto Sans KR"/>
              <a:sym typeface="Noto Sans KR"/>
            </a:endParaRPr>
          </a:p>
          <a:p>
            <a:pPr indent="0" lvl="0" marL="0" rtl="0" algn="ctr">
              <a:lnSpc>
                <a:spcPct val="115000"/>
              </a:lnSpc>
              <a:spcBef>
                <a:spcPts val="0"/>
              </a:spcBef>
              <a:spcAft>
                <a:spcPts val="0"/>
              </a:spcAft>
              <a:buClr>
                <a:schemeClr val="dk1"/>
              </a:buClr>
              <a:buSzPts val="1100"/>
              <a:buFont typeface="Arial"/>
              <a:buNone/>
            </a:pPr>
            <a:r>
              <a:rPr b="1" lang="ko" sz="1200">
                <a:solidFill>
                  <a:schemeClr val="dk1"/>
                </a:solidFill>
                <a:latin typeface="Noto Sans KR"/>
                <a:ea typeface="Noto Sans KR"/>
                <a:cs typeface="Noto Sans KR"/>
                <a:sym typeface="Noto Sans KR"/>
              </a:rPr>
              <a:t>마케팅</a:t>
            </a:r>
            <a:endParaRPr b="1" sz="1200">
              <a:solidFill>
                <a:schemeClr val="dk1"/>
              </a:solidFill>
              <a:latin typeface="Noto Sans KR"/>
              <a:ea typeface="Noto Sans KR"/>
              <a:cs typeface="Noto Sans KR"/>
              <a:sym typeface="Noto Sans KR"/>
            </a:endParaRPr>
          </a:p>
          <a:p>
            <a:pPr indent="0" lvl="0" marL="0" rtl="0" algn="ctr">
              <a:lnSpc>
                <a:spcPct val="115000"/>
              </a:lnSpc>
              <a:spcBef>
                <a:spcPts val="0"/>
              </a:spcBef>
              <a:spcAft>
                <a:spcPts val="0"/>
              </a:spcAft>
              <a:buClr>
                <a:schemeClr val="dk1"/>
              </a:buClr>
              <a:buSzPts val="1100"/>
              <a:buFont typeface="Arial"/>
              <a:buNone/>
            </a:pPr>
            <a:r>
              <a:rPr lang="ko" sz="1200">
                <a:solidFill>
                  <a:schemeClr val="dk1"/>
                </a:solidFill>
                <a:latin typeface="Noto Sans KR"/>
                <a:ea typeface="Noto Sans KR"/>
                <a:cs typeface="Noto Sans KR"/>
                <a:sym typeface="Noto Sans KR"/>
              </a:rPr>
              <a:t>구매데이터 분석</a:t>
            </a:r>
            <a:endParaRPr sz="1200">
              <a:solidFill>
                <a:schemeClr val="dk1"/>
              </a:solidFill>
              <a:latin typeface="Noto Sans KR"/>
              <a:ea typeface="Noto Sans KR"/>
              <a:cs typeface="Noto Sans KR"/>
              <a:sym typeface="Noto Sans KR"/>
            </a:endParaRPr>
          </a:p>
          <a:p>
            <a:pPr indent="0" lvl="0" marL="0" rtl="0" algn="ctr">
              <a:lnSpc>
                <a:spcPct val="115000"/>
              </a:lnSpc>
              <a:spcBef>
                <a:spcPts val="0"/>
              </a:spcBef>
              <a:spcAft>
                <a:spcPts val="0"/>
              </a:spcAft>
              <a:buClr>
                <a:schemeClr val="dk1"/>
              </a:buClr>
              <a:buSzPts val="1100"/>
              <a:buFont typeface="Arial"/>
              <a:buNone/>
            </a:pPr>
            <a:r>
              <a:rPr lang="ko" sz="1200">
                <a:solidFill>
                  <a:schemeClr val="dk1"/>
                </a:solidFill>
                <a:latin typeface="Noto Sans KR"/>
                <a:ea typeface="Noto Sans KR"/>
                <a:cs typeface="Noto Sans KR"/>
                <a:sym typeface="Noto Sans KR"/>
              </a:rPr>
              <a:t>고객·판매자관리</a:t>
            </a:r>
            <a:endParaRPr sz="1200">
              <a:solidFill>
                <a:schemeClr val="dk1"/>
              </a:solidFill>
              <a:latin typeface="Noto Sans KR"/>
              <a:ea typeface="Noto Sans KR"/>
              <a:cs typeface="Noto Sans KR"/>
              <a:sym typeface="Noto Sans KR"/>
            </a:endParaRPr>
          </a:p>
          <a:p>
            <a:pPr indent="0" lvl="0" marL="0" rtl="0" algn="ctr">
              <a:lnSpc>
                <a:spcPct val="115000"/>
              </a:lnSpc>
              <a:spcBef>
                <a:spcPts val="0"/>
              </a:spcBef>
              <a:spcAft>
                <a:spcPts val="0"/>
              </a:spcAft>
              <a:buNone/>
            </a:pPr>
            <a:r>
              <a:rPr lang="ko" sz="1200">
                <a:solidFill>
                  <a:schemeClr val="dk1"/>
                </a:solidFill>
                <a:latin typeface="Noto Sans KR"/>
                <a:ea typeface="Noto Sans KR"/>
                <a:cs typeface="Noto Sans KR"/>
                <a:sym typeface="Noto Sans KR"/>
              </a:rPr>
              <a:t>NB·PB상품관리</a:t>
            </a:r>
            <a:endParaRPr b="1" sz="1100">
              <a:latin typeface="Noto Sans KR"/>
              <a:ea typeface="Noto Sans KR"/>
              <a:cs typeface="Noto Sans KR"/>
              <a:sym typeface="Noto Sans KR"/>
            </a:endParaRPr>
          </a:p>
        </p:txBody>
      </p:sp>
      <p:sp>
        <p:nvSpPr>
          <p:cNvPr id="119" name="Google Shape;119;p17"/>
          <p:cNvSpPr txBox="1"/>
          <p:nvPr/>
        </p:nvSpPr>
        <p:spPr>
          <a:xfrm>
            <a:off x="1623576" y="3058875"/>
            <a:ext cx="1500300" cy="15066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b="1" lang="ko" sz="1200">
                <a:solidFill>
                  <a:schemeClr val="dk1"/>
                </a:solidFill>
                <a:latin typeface="Noto Sans KR"/>
                <a:ea typeface="Noto Sans KR"/>
                <a:cs typeface="Noto Sans KR"/>
                <a:sym typeface="Noto Sans KR"/>
              </a:rPr>
              <a:t>회계</a:t>
            </a:r>
            <a:endParaRPr b="1" sz="1200">
              <a:solidFill>
                <a:schemeClr val="dk1"/>
              </a:solidFill>
              <a:latin typeface="Noto Sans KR"/>
              <a:ea typeface="Noto Sans KR"/>
              <a:cs typeface="Noto Sans KR"/>
              <a:sym typeface="Noto Sans KR"/>
            </a:endParaRPr>
          </a:p>
          <a:p>
            <a:pPr indent="0" lvl="0" marL="0" rtl="0" algn="ctr">
              <a:lnSpc>
                <a:spcPct val="115000"/>
              </a:lnSpc>
              <a:spcBef>
                <a:spcPts val="0"/>
              </a:spcBef>
              <a:spcAft>
                <a:spcPts val="0"/>
              </a:spcAft>
              <a:buClr>
                <a:schemeClr val="dk1"/>
              </a:buClr>
              <a:buSzPts val="1100"/>
              <a:buFont typeface="Arial"/>
              <a:buNone/>
            </a:pPr>
            <a:r>
              <a:rPr lang="ko" sz="1200">
                <a:solidFill>
                  <a:schemeClr val="dk1"/>
                </a:solidFill>
                <a:latin typeface="Noto Sans KR"/>
                <a:ea typeface="Noto Sans KR"/>
                <a:cs typeface="Noto Sans KR"/>
                <a:sym typeface="Noto Sans KR"/>
              </a:rPr>
              <a:t>전표</a:t>
            </a:r>
            <a:endParaRPr sz="1200">
              <a:solidFill>
                <a:schemeClr val="dk1"/>
              </a:solidFill>
              <a:latin typeface="Noto Sans KR"/>
              <a:ea typeface="Noto Sans KR"/>
              <a:cs typeface="Noto Sans KR"/>
              <a:sym typeface="Noto Sans KR"/>
            </a:endParaRPr>
          </a:p>
          <a:p>
            <a:pPr indent="0" lvl="0" marL="0" rtl="0" algn="ctr">
              <a:lnSpc>
                <a:spcPct val="115000"/>
              </a:lnSpc>
              <a:spcBef>
                <a:spcPts val="0"/>
              </a:spcBef>
              <a:spcAft>
                <a:spcPts val="0"/>
              </a:spcAft>
              <a:buClr>
                <a:schemeClr val="dk1"/>
              </a:buClr>
              <a:buSzPts val="1100"/>
              <a:buFont typeface="Arial"/>
              <a:buNone/>
            </a:pPr>
            <a:r>
              <a:rPr lang="ko" sz="1200">
                <a:solidFill>
                  <a:schemeClr val="dk1"/>
                </a:solidFill>
                <a:latin typeface="Noto Sans KR"/>
                <a:ea typeface="Noto Sans KR"/>
                <a:cs typeface="Noto Sans KR"/>
                <a:sym typeface="Noto Sans KR"/>
              </a:rPr>
              <a:t>세금계산</a:t>
            </a:r>
            <a:endParaRPr sz="1200">
              <a:solidFill>
                <a:schemeClr val="dk1"/>
              </a:solidFill>
              <a:latin typeface="Noto Sans KR"/>
              <a:ea typeface="Noto Sans KR"/>
              <a:cs typeface="Noto Sans KR"/>
              <a:sym typeface="Noto Sans KR"/>
            </a:endParaRPr>
          </a:p>
          <a:p>
            <a:pPr indent="0" lvl="0" marL="0" rtl="0" algn="ctr">
              <a:lnSpc>
                <a:spcPct val="115000"/>
              </a:lnSpc>
              <a:spcBef>
                <a:spcPts val="0"/>
              </a:spcBef>
              <a:spcAft>
                <a:spcPts val="0"/>
              </a:spcAft>
              <a:buClr>
                <a:schemeClr val="dk1"/>
              </a:buClr>
              <a:buSzPts val="1100"/>
              <a:buFont typeface="Arial"/>
              <a:buNone/>
            </a:pPr>
            <a:r>
              <a:rPr lang="ko" sz="1200">
                <a:solidFill>
                  <a:schemeClr val="dk1"/>
                </a:solidFill>
                <a:latin typeface="Noto Sans KR"/>
                <a:ea typeface="Noto Sans KR"/>
                <a:cs typeface="Noto Sans KR"/>
                <a:sym typeface="Noto Sans KR"/>
              </a:rPr>
              <a:t>채권 · 채무</a:t>
            </a:r>
            <a:endParaRPr sz="1200">
              <a:solidFill>
                <a:schemeClr val="dk1"/>
              </a:solidFill>
              <a:latin typeface="Noto Sans KR"/>
              <a:ea typeface="Noto Sans KR"/>
              <a:cs typeface="Noto Sans KR"/>
              <a:sym typeface="Noto Sans KR"/>
            </a:endParaRPr>
          </a:p>
          <a:p>
            <a:pPr indent="0" lvl="0" marL="0" rtl="0" algn="ctr">
              <a:lnSpc>
                <a:spcPct val="115000"/>
              </a:lnSpc>
              <a:spcBef>
                <a:spcPts val="0"/>
              </a:spcBef>
              <a:spcAft>
                <a:spcPts val="0"/>
              </a:spcAft>
              <a:buClr>
                <a:schemeClr val="dk1"/>
              </a:buClr>
              <a:buSzPts val="1100"/>
              <a:buFont typeface="Arial"/>
              <a:buNone/>
            </a:pPr>
            <a:r>
              <a:rPr lang="ko" sz="1200">
                <a:solidFill>
                  <a:schemeClr val="dk1"/>
                </a:solidFill>
                <a:latin typeface="Noto Sans KR"/>
                <a:ea typeface="Noto Sans KR"/>
                <a:cs typeface="Noto Sans KR"/>
                <a:sym typeface="Noto Sans KR"/>
              </a:rPr>
              <a:t>원천징수</a:t>
            </a:r>
            <a:endParaRPr b="1" sz="1100">
              <a:latin typeface="Noto Sans KR"/>
              <a:ea typeface="Noto Sans KR"/>
              <a:cs typeface="Noto Sans KR"/>
              <a:sym typeface="Noto Sans KR"/>
            </a:endParaRPr>
          </a:p>
        </p:txBody>
      </p:sp>
      <p:sp>
        <p:nvSpPr>
          <p:cNvPr id="120" name="Google Shape;120;p17"/>
          <p:cNvSpPr/>
          <p:nvPr/>
        </p:nvSpPr>
        <p:spPr>
          <a:xfrm>
            <a:off x="3210824" y="2353086"/>
            <a:ext cx="1263300" cy="4719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1" name="Google Shape;121;p17"/>
          <p:cNvSpPr txBox="1"/>
          <p:nvPr/>
        </p:nvSpPr>
        <p:spPr>
          <a:xfrm>
            <a:off x="3333962" y="2389438"/>
            <a:ext cx="1017300" cy="268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ko" sz="1900">
                <a:solidFill>
                  <a:srgbClr val="242A44"/>
                </a:solidFill>
                <a:latin typeface="Noto Sans KR"/>
                <a:ea typeface="Noto Sans KR"/>
                <a:cs typeface="Noto Sans KR"/>
                <a:sym typeface="Noto Sans KR"/>
              </a:rPr>
              <a:t>문성빈</a:t>
            </a:r>
            <a:endParaRPr b="1" sz="1900">
              <a:solidFill>
                <a:srgbClr val="242A44"/>
              </a:solidFill>
              <a:latin typeface="Noto Sans KR"/>
              <a:ea typeface="Noto Sans KR"/>
              <a:cs typeface="Noto Sans KR"/>
              <a:sym typeface="Noto Sans KR"/>
            </a:endParaRPr>
          </a:p>
        </p:txBody>
      </p:sp>
      <p:sp>
        <p:nvSpPr>
          <p:cNvPr id="122" name="Google Shape;122;p17"/>
          <p:cNvSpPr txBox="1"/>
          <p:nvPr/>
        </p:nvSpPr>
        <p:spPr>
          <a:xfrm>
            <a:off x="3333962" y="2583155"/>
            <a:ext cx="1017300" cy="268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ko" sz="900">
                <a:solidFill>
                  <a:srgbClr val="242A44"/>
                </a:solidFill>
                <a:latin typeface="Noto Sans KR"/>
                <a:ea typeface="Noto Sans KR"/>
                <a:cs typeface="Noto Sans KR"/>
                <a:sym typeface="Noto Sans KR"/>
              </a:rPr>
              <a:t>Backend</a:t>
            </a:r>
            <a:endParaRPr sz="900">
              <a:solidFill>
                <a:srgbClr val="242A44"/>
              </a:solidFill>
              <a:latin typeface="Noto Sans KR"/>
              <a:ea typeface="Noto Sans KR"/>
              <a:cs typeface="Noto Sans KR"/>
              <a:sym typeface="Noto Sans KR"/>
            </a:endParaRPr>
          </a:p>
        </p:txBody>
      </p:sp>
      <p:sp>
        <p:nvSpPr>
          <p:cNvPr id="123" name="Google Shape;123;p17"/>
          <p:cNvSpPr txBox="1"/>
          <p:nvPr/>
        </p:nvSpPr>
        <p:spPr>
          <a:xfrm>
            <a:off x="3249681" y="3058885"/>
            <a:ext cx="1199700" cy="15066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b="1" lang="ko" sz="1200">
                <a:solidFill>
                  <a:schemeClr val="dk1"/>
                </a:solidFill>
                <a:latin typeface="Noto Sans KR"/>
                <a:ea typeface="Noto Sans KR"/>
                <a:cs typeface="Noto Sans KR"/>
                <a:sym typeface="Noto Sans KR"/>
              </a:rPr>
              <a:t>생산</a:t>
            </a:r>
            <a:endParaRPr b="1" sz="1200">
              <a:solidFill>
                <a:schemeClr val="dk1"/>
              </a:solidFill>
              <a:latin typeface="Noto Sans KR"/>
              <a:ea typeface="Noto Sans KR"/>
              <a:cs typeface="Noto Sans KR"/>
              <a:sym typeface="Noto Sans KR"/>
            </a:endParaRPr>
          </a:p>
          <a:p>
            <a:pPr indent="0" lvl="0" marL="0" rtl="0" algn="ctr">
              <a:lnSpc>
                <a:spcPct val="115000"/>
              </a:lnSpc>
              <a:spcBef>
                <a:spcPts val="0"/>
              </a:spcBef>
              <a:spcAft>
                <a:spcPts val="0"/>
              </a:spcAft>
              <a:buClr>
                <a:schemeClr val="dk1"/>
              </a:buClr>
              <a:buSzPts val="1100"/>
              <a:buFont typeface="Arial"/>
              <a:buNone/>
            </a:pPr>
            <a:r>
              <a:rPr lang="ko" sz="1200">
                <a:solidFill>
                  <a:schemeClr val="dk1"/>
                </a:solidFill>
                <a:latin typeface="Noto Sans KR"/>
                <a:ea typeface="Noto Sans KR"/>
                <a:cs typeface="Noto Sans KR"/>
                <a:sym typeface="Noto Sans KR"/>
              </a:rPr>
              <a:t>BOM</a:t>
            </a:r>
            <a:endParaRPr sz="1200">
              <a:solidFill>
                <a:schemeClr val="dk1"/>
              </a:solidFill>
              <a:latin typeface="Noto Sans KR"/>
              <a:ea typeface="Noto Sans KR"/>
              <a:cs typeface="Noto Sans KR"/>
              <a:sym typeface="Noto Sans KR"/>
            </a:endParaRPr>
          </a:p>
          <a:p>
            <a:pPr indent="0" lvl="0" marL="0" rtl="0" algn="ctr">
              <a:lnSpc>
                <a:spcPct val="115000"/>
              </a:lnSpc>
              <a:spcBef>
                <a:spcPts val="0"/>
              </a:spcBef>
              <a:spcAft>
                <a:spcPts val="0"/>
              </a:spcAft>
              <a:buClr>
                <a:schemeClr val="dk1"/>
              </a:buClr>
              <a:buSzPts val="1100"/>
              <a:buFont typeface="Arial"/>
              <a:buNone/>
            </a:pPr>
            <a:r>
              <a:rPr lang="ko" sz="1200">
                <a:solidFill>
                  <a:schemeClr val="dk1"/>
                </a:solidFill>
                <a:latin typeface="Noto Sans KR"/>
                <a:ea typeface="Noto Sans KR"/>
                <a:cs typeface="Noto Sans KR"/>
                <a:sym typeface="Noto Sans KR"/>
              </a:rPr>
              <a:t>작업지시서</a:t>
            </a:r>
            <a:endParaRPr sz="1200">
              <a:solidFill>
                <a:schemeClr val="dk1"/>
              </a:solidFill>
              <a:latin typeface="Noto Sans KR"/>
              <a:ea typeface="Noto Sans KR"/>
              <a:cs typeface="Noto Sans KR"/>
              <a:sym typeface="Noto Sans KR"/>
            </a:endParaRPr>
          </a:p>
          <a:p>
            <a:pPr indent="0" lvl="0" marL="0" rtl="0" algn="ctr">
              <a:lnSpc>
                <a:spcPct val="115000"/>
              </a:lnSpc>
              <a:spcBef>
                <a:spcPts val="0"/>
              </a:spcBef>
              <a:spcAft>
                <a:spcPts val="0"/>
              </a:spcAft>
              <a:buClr>
                <a:schemeClr val="dk1"/>
              </a:buClr>
              <a:buSzPts val="1100"/>
              <a:buFont typeface="Arial"/>
              <a:buNone/>
            </a:pPr>
            <a:r>
              <a:rPr lang="ko" sz="1200">
                <a:solidFill>
                  <a:schemeClr val="dk1"/>
                </a:solidFill>
                <a:latin typeface="Noto Sans KR"/>
                <a:ea typeface="Noto Sans KR"/>
                <a:cs typeface="Noto Sans KR"/>
                <a:sym typeface="Noto Sans KR"/>
              </a:rPr>
              <a:t>생산 · 입출</a:t>
            </a:r>
            <a:endParaRPr sz="1200">
              <a:solidFill>
                <a:schemeClr val="dk1"/>
              </a:solidFill>
              <a:latin typeface="Noto Sans KR"/>
              <a:ea typeface="Noto Sans KR"/>
              <a:cs typeface="Noto Sans KR"/>
              <a:sym typeface="Noto Sans KR"/>
            </a:endParaRPr>
          </a:p>
          <a:p>
            <a:pPr indent="0" lvl="0" marL="0" rtl="0" algn="ctr">
              <a:lnSpc>
                <a:spcPct val="115000"/>
              </a:lnSpc>
              <a:spcBef>
                <a:spcPts val="0"/>
              </a:spcBef>
              <a:spcAft>
                <a:spcPts val="0"/>
              </a:spcAft>
              <a:buClr>
                <a:schemeClr val="dk1"/>
              </a:buClr>
              <a:buSzPts val="1100"/>
              <a:buFont typeface="Arial"/>
              <a:buNone/>
            </a:pPr>
            <a:r>
              <a:rPr lang="ko" sz="1200">
                <a:solidFill>
                  <a:schemeClr val="dk1"/>
                </a:solidFill>
                <a:latin typeface="Noto Sans KR"/>
                <a:ea typeface="Noto Sans KR"/>
                <a:cs typeface="Noto Sans KR"/>
                <a:sym typeface="Noto Sans KR"/>
              </a:rPr>
              <a:t>품질검사</a:t>
            </a:r>
            <a:endParaRPr sz="1200">
              <a:solidFill>
                <a:schemeClr val="dk1"/>
              </a:solidFill>
              <a:latin typeface="Noto Sans KR"/>
              <a:ea typeface="Noto Sans KR"/>
              <a:cs typeface="Noto Sans KR"/>
              <a:sym typeface="Noto Sans KR"/>
            </a:endParaRPr>
          </a:p>
          <a:p>
            <a:pPr indent="0" lvl="0" marL="0" rtl="0" algn="ctr">
              <a:lnSpc>
                <a:spcPct val="115000"/>
              </a:lnSpc>
              <a:spcBef>
                <a:spcPts val="0"/>
              </a:spcBef>
              <a:spcAft>
                <a:spcPts val="0"/>
              </a:spcAft>
              <a:buClr>
                <a:schemeClr val="dk1"/>
              </a:buClr>
              <a:buSzPts val="1100"/>
              <a:buFont typeface="Arial"/>
              <a:buNone/>
            </a:pPr>
            <a:r>
              <a:t/>
            </a:r>
            <a:endParaRPr sz="1200">
              <a:solidFill>
                <a:schemeClr val="dk1"/>
              </a:solidFill>
              <a:latin typeface="Noto Sans KR"/>
              <a:ea typeface="Noto Sans KR"/>
              <a:cs typeface="Noto Sans KR"/>
              <a:sym typeface="Noto Sans KR"/>
            </a:endParaRPr>
          </a:p>
          <a:p>
            <a:pPr indent="0" lvl="0" marL="0" rtl="0" algn="ctr">
              <a:lnSpc>
                <a:spcPct val="115000"/>
              </a:lnSpc>
              <a:spcBef>
                <a:spcPts val="0"/>
              </a:spcBef>
              <a:spcAft>
                <a:spcPts val="0"/>
              </a:spcAft>
              <a:buClr>
                <a:schemeClr val="dk1"/>
              </a:buClr>
              <a:buSzPts val="1100"/>
              <a:buFont typeface="Arial"/>
              <a:buNone/>
            </a:pPr>
            <a:r>
              <a:rPr b="1" lang="ko" sz="1200">
                <a:solidFill>
                  <a:schemeClr val="dk1"/>
                </a:solidFill>
                <a:latin typeface="Noto Sans KR"/>
                <a:ea typeface="Noto Sans KR"/>
                <a:cs typeface="Noto Sans KR"/>
                <a:sym typeface="Noto Sans KR"/>
              </a:rPr>
              <a:t>메인 페이지</a:t>
            </a:r>
            <a:endParaRPr b="1" sz="1200">
              <a:solidFill>
                <a:schemeClr val="dk1"/>
              </a:solidFill>
              <a:latin typeface="Noto Sans KR"/>
              <a:ea typeface="Noto Sans KR"/>
              <a:cs typeface="Noto Sans KR"/>
              <a:sym typeface="Noto Sans KR"/>
            </a:endParaRPr>
          </a:p>
          <a:p>
            <a:pPr indent="0" lvl="0" marL="0" rtl="0" algn="ctr">
              <a:lnSpc>
                <a:spcPct val="115000"/>
              </a:lnSpc>
              <a:spcBef>
                <a:spcPts val="0"/>
              </a:spcBef>
              <a:spcAft>
                <a:spcPts val="0"/>
              </a:spcAft>
              <a:buNone/>
            </a:pPr>
            <a:r>
              <a:rPr b="1" lang="ko" sz="1200">
                <a:solidFill>
                  <a:schemeClr val="dk1"/>
                </a:solidFill>
                <a:latin typeface="Noto Sans KR"/>
                <a:ea typeface="Noto Sans KR"/>
                <a:cs typeface="Noto Sans KR"/>
                <a:sym typeface="Noto Sans KR"/>
              </a:rPr>
              <a:t>구현</a:t>
            </a:r>
            <a:endParaRPr b="1" sz="1100">
              <a:latin typeface="Noto Sans KR"/>
              <a:ea typeface="Noto Sans KR"/>
              <a:cs typeface="Noto Sans KR"/>
              <a:sym typeface="Noto Sans KR"/>
            </a:endParaRPr>
          </a:p>
        </p:txBody>
      </p:sp>
      <p:sp>
        <p:nvSpPr>
          <p:cNvPr id="124" name="Google Shape;124;p17"/>
          <p:cNvSpPr txBox="1"/>
          <p:nvPr/>
        </p:nvSpPr>
        <p:spPr>
          <a:xfrm>
            <a:off x="4654250" y="3058875"/>
            <a:ext cx="1342200" cy="15066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b="1" lang="ko" sz="1200">
                <a:solidFill>
                  <a:schemeClr val="dk1"/>
                </a:solidFill>
                <a:latin typeface="Noto Sans KR"/>
                <a:ea typeface="Noto Sans KR"/>
                <a:cs typeface="Noto Sans KR"/>
                <a:sym typeface="Noto Sans KR"/>
              </a:rPr>
              <a:t>구매/</a:t>
            </a:r>
            <a:r>
              <a:rPr b="1" lang="ko" sz="1200">
                <a:solidFill>
                  <a:schemeClr val="dk1"/>
                </a:solidFill>
                <a:latin typeface="Noto Sans KR"/>
                <a:ea typeface="Noto Sans KR"/>
                <a:cs typeface="Noto Sans KR"/>
                <a:sym typeface="Noto Sans KR"/>
              </a:rPr>
              <a:t>재고</a:t>
            </a:r>
            <a:endParaRPr b="1" sz="1200">
              <a:solidFill>
                <a:schemeClr val="dk1"/>
              </a:solidFill>
              <a:latin typeface="Noto Sans KR"/>
              <a:ea typeface="Noto Sans KR"/>
              <a:cs typeface="Noto Sans KR"/>
              <a:sym typeface="Noto Sans KR"/>
            </a:endParaRPr>
          </a:p>
          <a:p>
            <a:pPr indent="0" lvl="0" marL="0" rtl="0" algn="ctr">
              <a:lnSpc>
                <a:spcPct val="115000"/>
              </a:lnSpc>
              <a:spcBef>
                <a:spcPts val="0"/>
              </a:spcBef>
              <a:spcAft>
                <a:spcPts val="0"/>
              </a:spcAft>
              <a:buClr>
                <a:schemeClr val="dk1"/>
              </a:buClr>
              <a:buSzPts val="1100"/>
              <a:buFont typeface="Arial"/>
              <a:buNone/>
            </a:pPr>
            <a:r>
              <a:rPr lang="ko" sz="1200">
                <a:solidFill>
                  <a:schemeClr val="dk1"/>
                </a:solidFill>
                <a:latin typeface="Noto Sans KR"/>
                <a:ea typeface="Noto Sans KR"/>
                <a:cs typeface="Noto Sans KR"/>
                <a:sym typeface="Noto Sans KR"/>
              </a:rPr>
              <a:t>거래처</a:t>
            </a:r>
            <a:endParaRPr sz="1200">
              <a:solidFill>
                <a:schemeClr val="dk1"/>
              </a:solidFill>
              <a:latin typeface="Noto Sans KR"/>
              <a:ea typeface="Noto Sans KR"/>
              <a:cs typeface="Noto Sans KR"/>
              <a:sym typeface="Noto Sans KR"/>
            </a:endParaRPr>
          </a:p>
          <a:p>
            <a:pPr indent="0" lvl="0" marL="0" rtl="0" algn="ctr">
              <a:lnSpc>
                <a:spcPct val="115000"/>
              </a:lnSpc>
              <a:spcBef>
                <a:spcPts val="0"/>
              </a:spcBef>
              <a:spcAft>
                <a:spcPts val="0"/>
              </a:spcAft>
              <a:buClr>
                <a:schemeClr val="dk1"/>
              </a:buClr>
              <a:buSzPts val="1100"/>
              <a:buFont typeface="Arial"/>
              <a:buNone/>
            </a:pPr>
            <a:r>
              <a:rPr lang="ko" sz="1200">
                <a:solidFill>
                  <a:schemeClr val="dk1"/>
                </a:solidFill>
                <a:latin typeface="Noto Sans KR"/>
                <a:ea typeface="Noto Sans KR"/>
                <a:cs typeface="Noto Sans KR"/>
                <a:sym typeface="Noto Sans KR"/>
              </a:rPr>
              <a:t>품목등록</a:t>
            </a:r>
            <a:endParaRPr sz="1200">
              <a:solidFill>
                <a:schemeClr val="dk1"/>
              </a:solidFill>
              <a:latin typeface="Noto Sans KR"/>
              <a:ea typeface="Noto Sans KR"/>
              <a:cs typeface="Noto Sans KR"/>
              <a:sym typeface="Noto Sans KR"/>
            </a:endParaRPr>
          </a:p>
          <a:p>
            <a:pPr indent="0" lvl="0" marL="0" rtl="0" algn="ctr">
              <a:lnSpc>
                <a:spcPct val="115000"/>
              </a:lnSpc>
              <a:spcBef>
                <a:spcPts val="0"/>
              </a:spcBef>
              <a:spcAft>
                <a:spcPts val="0"/>
              </a:spcAft>
              <a:buClr>
                <a:schemeClr val="dk1"/>
              </a:buClr>
              <a:buSzPts val="1100"/>
              <a:buFont typeface="Arial"/>
              <a:buNone/>
            </a:pPr>
            <a:r>
              <a:rPr lang="ko" sz="1200">
                <a:solidFill>
                  <a:schemeClr val="dk1"/>
                </a:solidFill>
                <a:latin typeface="Noto Sans KR"/>
                <a:ea typeface="Noto Sans KR"/>
                <a:cs typeface="Noto Sans KR"/>
                <a:sym typeface="Noto Sans KR"/>
              </a:rPr>
              <a:t>발주관리</a:t>
            </a:r>
            <a:endParaRPr sz="1200">
              <a:solidFill>
                <a:schemeClr val="dk1"/>
              </a:solidFill>
              <a:latin typeface="Noto Sans KR"/>
              <a:ea typeface="Noto Sans KR"/>
              <a:cs typeface="Noto Sans KR"/>
              <a:sym typeface="Noto Sans KR"/>
            </a:endParaRPr>
          </a:p>
          <a:p>
            <a:pPr indent="0" lvl="0" marL="0" rtl="0" algn="ctr">
              <a:lnSpc>
                <a:spcPct val="115000"/>
              </a:lnSpc>
              <a:spcBef>
                <a:spcPts val="0"/>
              </a:spcBef>
              <a:spcAft>
                <a:spcPts val="0"/>
              </a:spcAft>
              <a:buClr>
                <a:schemeClr val="dk1"/>
              </a:buClr>
              <a:buSzPts val="1100"/>
              <a:buFont typeface="Arial"/>
              <a:buNone/>
            </a:pPr>
            <a:r>
              <a:rPr lang="ko" sz="1200">
                <a:solidFill>
                  <a:schemeClr val="dk1"/>
                </a:solidFill>
                <a:latin typeface="Noto Sans KR"/>
                <a:ea typeface="Noto Sans KR"/>
                <a:cs typeface="Noto Sans KR"/>
                <a:sym typeface="Noto Sans KR"/>
              </a:rPr>
              <a:t>WMS</a:t>
            </a:r>
            <a:endParaRPr sz="1200">
              <a:solidFill>
                <a:schemeClr val="dk1"/>
              </a:solidFill>
              <a:latin typeface="Noto Sans KR"/>
              <a:ea typeface="Noto Sans KR"/>
              <a:cs typeface="Noto Sans KR"/>
              <a:sym typeface="Noto Sans KR"/>
            </a:endParaRPr>
          </a:p>
          <a:p>
            <a:pPr indent="0" lvl="0" marL="0" rtl="0" algn="ctr">
              <a:lnSpc>
                <a:spcPct val="115000"/>
              </a:lnSpc>
              <a:spcBef>
                <a:spcPts val="0"/>
              </a:spcBef>
              <a:spcAft>
                <a:spcPts val="0"/>
              </a:spcAft>
              <a:buClr>
                <a:schemeClr val="dk1"/>
              </a:buClr>
              <a:buSzPts val="1100"/>
              <a:buFont typeface="Arial"/>
              <a:buNone/>
            </a:pPr>
            <a:r>
              <a:t/>
            </a:r>
            <a:endParaRPr sz="1200">
              <a:solidFill>
                <a:schemeClr val="dk1"/>
              </a:solidFill>
              <a:latin typeface="Noto Sans KR"/>
              <a:ea typeface="Noto Sans KR"/>
              <a:cs typeface="Noto Sans KR"/>
              <a:sym typeface="Noto Sans KR"/>
            </a:endParaRPr>
          </a:p>
          <a:p>
            <a:pPr indent="0" lvl="0" marL="0" rtl="0" algn="ctr">
              <a:lnSpc>
                <a:spcPct val="115000"/>
              </a:lnSpc>
              <a:spcBef>
                <a:spcPts val="0"/>
              </a:spcBef>
              <a:spcAft>
                <a:spcPts val="0"/>
              </a:spcAft>
              <a:buClr>
                <a:schemeClr val="dk1"/>
              </a:buClr>
              <a:buSzPts val="1100"/>
              <a:buFont typeface="Arial"/>
              <a:buNone/>
            </a:pPr>
            <a:r>
              <a:rPr b="1" lang="ko" sz="1200">
                <a:solidFill>
                  <a:schemeClr val="dk1"/>
                </a:solidFill>
                <a:latin typeface="Noto Sans KR"/>
                <a:ea typeface="Noto Sans KR"/>
                <a:cs typeface="Noto Sans KR"/>
                <a:sym typeface="Noto Sans KR"/>
              </a:rPr>
              <a:t>로그인/로그아웃</a:t>
            </a:r>
            <a:endParaRPr b="1" sz="1200">
              <a:solidFill>
                <a:schemeClr val="dk1"/>
              </a:solidFill>
              <a:latin typeface="Noto Sans KR"/>
              <a:ea typeface="Noto Sans KR"/>
              <a:cs typeface="Noto Sans KR"/>
              <a:sym typeface="Noto Sans KR"/>
            </a:endParaRPr>
          </a:p>
          <a:p>
            <a:pPr indent="0" lvl="0" marL="0" rtl="0" algn="ctr">
              <a:lnSpc>
                <a:spcPct val="115000"/>
              </a:lnSpc>
              <a:spcBef>
                <a:spcPts val="0"/>
              </a:spcBef>
              <a:spcAft>
                <a:spcPts val="0"/>
              </a:spcAft>
              <a:buNone/>
            </a:pPr>
            <a:r>
              <a:rPr b="1" lang="ko" sz="1200">
                <a:solidFill>
                  <a:schemeClr val="dk1"/>
                </a:solidFill>
                <a:latin typeface="Noto Sans KR"/>
                <a:ea typeface="Noto Sans KR"/>
                <a:cs typeface="Noto Sans KR"/>
                <a:sym typeface="Noto Sans KR"/>
              </a:rPr>
              <a:t>보안</a:t>
            </a:r>
            <a:endParaRPr b="1" sz="1100">
              <a:latin typeface="Noto Sans KR"/>
              <a:ea typeface="Noto Sans KR"/>
              <a:cs typeface="Noto Sans KR"/>
              <a:sym typeface="Noto Sans KR"/>
            </a:endParaRPr>
          </a:p>
        </p:txBody>
      </p:sp>
      <p:sp>
        <p:nvSpPr>
          <p:cNvPr id="125" name="Google Shape;125;p17"/>
          <p:cNvSpPr/>
          <p:nvPr/>
        </p:nvSpPr>
        <p:spPr>
          <a:xfrm>
            <a:off x="6162570" y="2353086"/>
            <a:ext cx="1263300" cy="4719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6" name="Google Shape;126;p17"/>
          <p:cNvSpPr txBox="1"/>
          <p:nvPr/>
        </p:nvSpPr>
        <p:spPr>
          <a:xfrm>
            <a:off x="6285708" y="2389438"/>
            <a:ext cx="1017300" cy="268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ko" sz="1900">
                <a:solidFill>
                  <a:srgbClr val="242A44"/>
                </a:solidFill>
                <a:latin typeface="Noto Sans KR"/>
                <a:ea typeface="Noto Sans KR"/>
                <a:cs typeface="Noto Sans KR"/>
                <a:sym typeface="Noto Sans KR"/>
              </a:rPr>
              <a:t>박주성</a:t>
            </a:r>
            <a:endParaRPr b="1" sz="1900">
              <a:solidFill>
                <a:srgbClr val="242A44"/>
              </a:solidFill>
              <a:latin typeface="Noto Sans KR"/>
              <a:ea typeface="Noto Sans KR"/>
              <a:cs typeface="Noto Sans KR"/>
              <a:sym typeface="Noto Sans KR"/>
            </a:endParaRPr>
          </a:p>
        </p:txBody>
      </p:sp>
      <p:sp>
        <p:nvSpPr>
          <p:cNvPr id="127" name="Google Shape;127;p17"/>
          <p:cNvSpPr txBox="1"/>
          <p:nvPr/>
        </p:nvSpPr>
        <p:spPr>
          <a:xfrm>
            <a:off x="6285708" y="2583155"/>
            <a:ext cx="1017300" cy="268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ko" sz="900">
                <a:solidFill>
                  <a:srgbClr val="242A44"/>
                </a:solidFill>
                <a:latin typeface="Noto Sans KR"/>
                <a:ea typeface="Noto Sans KR"/>
                <a:cs typeface="Noto Sans KR"/>
                <a:sym typeface="Noto Sans KR"/>
              </a:rPr>
              <a:t>Frontend</a:t>
            </a:r>
            <a:endParaRPr sz="900">
              <a:solidFill>
                <a:srgbClr val="242A44"/>
              </a:solidFill>
              <a:latin typeface="Noto Sans KR"/>
              <a:ea typeface="Noto Sans KR"/>
              <a:cs typeface="Noto Sans KR"/>
              <a:sym typeface="Noto Sans KR"/>
            </a:endParaRPr>
          </a:p>
        </p:txBody>
      </p:sp>
      <p:sp>
        <p:nvSpPr>
          <p:cNvPr id="128" name="Google Shape;128;p17"/>
          <p:cNvSpPr txBox="1"/>
          <p:nvPr/>
        </p:nvSpPr>
        <p:spPr>
          <a:xfrm>
            <a:off x="6130175" y="3058875"/>
            <a:ext cx="1342200" cy="15066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b="1" lang="ko" sz="1200">
                <a:solidFill>
                  <a:schemeClr val="dk1"/>
                </a:solidFill>
                <a:latin typeface="Noto Sans KR"/>
                <a:ea typeface="Noto Sans KR"/>
                <a:cs typeface="Noto Sans KR"/>
                <a:sym typeface="Noto Sans KR"/>
              </a:rPr>
              <a:t>전반적인</a:t>
            </a:r>
            <a:endParaRPr b="1" sz="1200">
              <a:solidFill>
                <a:schemeClr val="dk1"/>
              </a:solidFill>
              <a:latin typeface="Noto Sans KR"/>
              <a:ea typeface="Noto Sans KR"/>
              <a:cs typeface="Noto Sans KR"/>
              <a:sym typeface="Noto Sans KR"/>
            </a:endParaRPr>
          </a:p>
          <a:p>
            <a:pPr indent="0" lvl="0" marL="0" rtl="0" algn="ctr">
              <a:lnSpc>
                <a:spcPct val="115000"/>
              </a:lnSpc>
              <a:spcBef>
                <a:spcPts val="0"/>
              </a:spcBef>
              <a:spcAft>
                <a:spcPts val="0"/>
              </a:spcAft>
              <a:buClr>
                <a:schemeClr val="dk1"/>
              </a:buClr>
              <a:buSzPts val="1100"/>
              <a:buFont typeface="Arial"/>
              <a:buNone/>
            </a:pPr>
            <a:r>
              <a:rPr b="1" lang="ko" sz="1200">
                <a:solidFill>
                  <a:schemeClr val="dk1"/>
                </a:solidFill>
                <a:latin typeface="Noto Sans KR"/>
                <a:ea typeface="Noto Sans KR"/>
                <a:cs typeface="Noto Sans KR"/>
                <a:sym typeface="Noto Sans KR"/>
              </a:rPr>
              <a:t>Front – End</a:t>
            </a:r>
            <a:endParaRPr b="1" sz="1200">
              <a:solidFill>
                <a:schemeClr val="dk1"/>
              </a:solidFill>
              <a:latin typeface="Noto Sans KR"/>
              <a:ea typeface="Noto Sans KR"/>
              <a:cs typeface="Noto Sans KR"/>
              <a:sym typeface="Noto Sans KR"/>
            </a:endParaRPr>
          </a:p>
          <a:p>
            <a:pPr indent="0" lvl="0" marL="0" rtl="0" algn="ctr">
              <a:lnSpc>
                <a:spcPct val="115000"/>
              </a:lnSpc>
              <a:spcBef>
                <a:spcPts val="0"/>
              </a:spcBef>
              <a:spcAft>
                <a:spcPts val="0"/>
              </a:spcAft>
              <a:buNone/>
            </a:pPr>
            <a:r>
              <a:rPr b="1" lang="ko" sz="1200">
                <a:solidFill>
                  <a:schemeClr val="dk1"/>
                </a:solidFill>
                <a:latin typeface="Noto Sans KR"/>
                <a:ea typeface="Noto Sans KR"/>
                <a:cs typeface="Noto Sans KR"/>
                <a:sym typeface="Noto Sans KR"/>
              </a:rPr>
              <a:t>담당</a:t>
            </a:r>
            <a:endParaRPr b="1" sz="1100">
              <a:latin typeface="Noto Sans KR"/>
              <a:ea typeface="Noto Sans KR"/>
              <a:cs typeface="Noto Sans KR"/>
              <a:sym typeface="Noto Sans KR"/>
            </a:endParaRPr>
          </a:p>
        </p:txBody>
      </p:sp>
      <p:sp>
        <p:nvSpPr>
          <p:cNvPr id="129" name="Google Shape;129;p17"/>
          <p:cNvSpPr txBox="1"/>
          <p:nvPr/>
        </p:nvSpPr>
        <p:spPr>
          <a:xfrm>
            <a:off x="7593225" y="3058875"/>
            <a:ext cx="1367700" cy="1506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ko" sz="1200">
                <a:solidFill>
                  <a:schemeClr val="dk1"/>
                </a:solidFill>
                <a:latin typeface="Noto Sans KR"/>
                <a:ea typeface="Noto Sans KR"/>
                <a:cs typeface="Noto Sans KR"/>
                <a:sym typeface="Noto Sans KR"/>
              </a:rPr>
              <a:t>CSS </a:t>
            </a:r>
            <a:endParaRPr b="1" sz="1200">
              <a:solidFill>
                <a:schemeClr val="dk1"/>
              </a:solidFill>
              <a:latin typeface="Noto Sans KR"/>
              <a:ea typeface="Noto Sans KR"/>
              <a:cs typeface="Noto Sans KR"/>
              <a:sym typeface="Noto Sans KR"/>
            </a:endParaRPr>
          </a:p>
          <a:p>
            <a:pPr indent="0" lvl="0" marL="0" rtl="0" algn="ctr">
              <a:spcBef>
                <a:spcPts val="0"/>
              </a:spcBef>
              <a:spcAft>
                <a:spcPts val="0"/>
              </a:spcAft>
              <a:buNone/>
            </a:pPr>
            <a:r>
              <a:rPr b="1" lang="ko" sz="1200">
                <a:solidFill>
                  <a:schemeClr val="dk1"/>
                </a:solidFill>
                <a:latin typeface="Noto Sans KR"/>
                <a:ea typeface="Noto Sans KR"/>
                <a:cs typeface="Noto Sans KR"/>
                <a:sym typeface="Noto Sans KR"/>
              </a:rPr>
              <a:t>수정 및 최종검토</a:t>
            </a:r>
            <a:endParaRPr b="1" sz="1200">
              <a:solidFill>
                <a:schemeClr val="dk1"/>
              </a:solidFill>
              <a:latin typeface="Noto Sans KR"/>
              <a:ea typeface="Noto Sans KR"/>
              <a:cs typeface="Noto Sans KR"/>
              <a:sym typeface="Noto Sans KR"/>
            </a:endParaRPr>
          </a:p>
        </p:txBody>
      </p:sp>
      <p:pic>
        <p:nvPicPr>
          <p:cNvPr id="130" name="Google Shape;130;p17"/>
          <p:cNvPicPr preferRelativeResize="0"/>
          <p:nvPr/>
        </p:nvPicPr>
        <p:blipFill>
          <a:blip r:embed="rId6">
            <a:alphaModFix/>
          </a:blip>
          <a:stretch>
            <a:fillRect/>
          </a:stretch>
        </p:blipFill>
        <p:spPr>
          <a:xfrm>
            <a:off x="4728363" y="1373025"/>
            <a:ext cx="1179950" cy="1179950"/>
          </a:xfrm>
          <a:prstGeom prst="rect">
            <a:avLst/>
          </a:prstGeom>
          <a:noFill/>
          <a:ln>
            <a:noFill/>
          </a:ln>
        </p:spPr>
      </p:pic>
      <p:pic>
        <p:nvPicPr>
          <p:cNvPr id="131" name="Google Shape;131;p17"/>
          <p:cNvPicPr preferRelativeResize="0"/>
          <p:nvPr/>
        </p:nvPicPr>
        <p:blipFill>
          <a:blip r:embed="rId7">
            <a:alphaModFix/>
          </a:blip>
          <a:stretch>
            <a:fillRect/>
          </a:stretch>
        </p:blipFill>
        <p:spPr>
          <a:xfrm>
            <a:off x="3583634" y="1212300"/>
            <a:ext cx="475650" cy="475650"/>
          </a:xfrm>
          <a:prstGeom prst="rect">
            <a:avLst/>
          </a:prstGeom>
          <a:noFill/>
          <a:ln>
            <a:noFill/>
          </a:ln>
        </p:spPr>
      </p:pic>
      <p:sp>
        <p:nvSpPr>
          <p:cNvPr id="132" name="Google Shape;132;p17"/>
          <p:cNvSpPr/>
          <p:nvPr/>
        </p:nvSpPr>
        <p:spPr>
          <a:xfrm>
            <a:off x="4686697" y="2353086"/>
            <a:ext cx="1263300" cy="4719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3" name="Google Shape;133;p17"/>
          <p:cNvSpPr txBox="1"/>
          <p:nvPr/>
        </p:nvSpPr>
        <p:spPr>
          <a:xfrm>
            <a:off x="4809835" y="2389438"/>
            <a:ext cx="1017300" cy="268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ko" sz="1900">
                <a:solidFill>
                  <a:srgbClr val="242A44"/>
                </a:solidFill>
                <a:latin typeface="Noto Sans KR"/>
                <a:ea typeface="Noto Sans KR"/>
                <a:cs typeface="Noto Sans KR"/>
                <a:sym typeface="Noto Sans KR"/>
              </a:rPr>
              <a:t>천준호</a:t>
            </a:r>
            <a:endParaRPr b="1" sz="1900">
              <a:solidFill>
                <a:srgbClr val="242A44"/>
              </a:solidFill>
              <a:latin typeface="Noto Sans KR"/>
              <a:ea typeface="Noto Sans KR"/>
              <a:cs typeface="Noto Sans KR"/>
              <a:sym typeface="Noto Sans KR"/>
            </a:endParaRPr>
          </a:p>
        </p:txBody>
      </p:sp>
      <p:sp>
        <p:nvSpPr>
          <p:cNvPr id="134" name="Google Shape;134;p17"/>
          <p:cNvSpPr txBox="1"/>
          <p:nvPr/>
        </p:nvSpPr>
        <p:spPr>
          <a:xfrm>
            <a:off x="4809835" y="2583155"/>
            <a:ext cx="1017300" cy="268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ko" sz="900">
                <a:solidFill>
                  <a:srgbClr val="242A44"/>
                </a:solidFill>
                <a:latin typeface="Noto Sans KR"/>
                <a:ea typeface="Noto Sans KR"/>
                <a:cs typeface="Noto Sans KR"/>
                <a:sym typeface="Noto Sans KR"/>
              </a:rPr>
              <a:t>Backend</a:t>
            </a:r>
            <a:endParaRPr sz="900">
              <a:solidFill>
                <a:srgbClr val="242A44"/>
              </a:solidFill>
              <a:latin typeface="Noto Sans KR"/>
              <a:ea typeface="Noto Sans KR"/>
              <a:cs typeface="Noto Sans KR"/>
              <a:sym typeface="Noto Sans KR"/>
            </a:endParaRPr>
          </a:p>
        </p:txBody>
      </p:sp>
      <p:sp>
        <p:nvSpPr>
          <p:cNvPr id="135" name="Google Shape;135;p17"/>
          <p:cNvSpPr txBox="1"/>
          <p:nvPr/>
        </p:nvSpPr>
        <p:spPr>
          <a:xfrm>
            <a:off x="299472" y="446875"/>
            <a:ext cx="6459000" cy="723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ko" sz="3500">
                <a:solidFill>
                  <a:srgbClr val="242A44"/>
                </a:solidFill>
                <a:latin typeface="Noto Sans KR"/>
                <a:ea typeface="Noto Sans KR"/>
                <a:cs typeface="Noto Sans KR"/>
                <a:sym typeface="Noto Sans KR"/>
              </a:rPr>
              <a:t>팀 소개</a:t>
            </a:r>
            <a:endParaRPr b="1" sz="3500">
              <a:solidFill>
                <a:srgbClr val="242A44"/>
              </a:solidFill>
              <a:latin typeface="Noto Sans KR"/>
              <a:ea typeface="Noto Sans KR"/>
              <a:cs typeface="Noto Sans KR"/>
              <a:sym typeface="Noto Sans KR"/>
            </a:endParaRPr>
          </a:p>
        </p:txBody>
      </p:sp>
      <p:pic>
        <p:nvPicPr>
          <p:cNvPr id="136" name="Google Shape;136;p17"/>
          <p:cNvPicPr preferRelativeResize="0"/>
          <p:nvPr/>
        </p:nvPicPr>
        <p:blipFill rotWithShape="1">
          <a:blip r:embed="rId8">
            <a:alphaModFix/>
          </a:blip>
          <a:srcRect b="40803" l="6849" r="71638" t="36713"/>
          <a:stretch/>
        </p:blipFill>
        <p:spPr>
          <a:xfrm>
            <a:off x="6461850" y="1544004"/>
            <a:ext cx="747000" cy="780600"/>
          </a:xfrm>
          <a:prstGeom prst="chord">
            <a:avLst>
              <a:gd fmla="val 19556598" name="adj1"/>
              <a:gd fmla="val 16200000" name="adj2"/>
            </a:avLst>
          </a:prstGeom>
          <a:noFill/>
          <a:ln>
            <a:noFill/>
          </a:ln>
        </p:spPr>
      </p:pic>
      <p:pic>
        <p:nvPicPr>
          <p:cNvPr id="137" name="Google Shape;137;p17"/>
          <p:cNvPicPr preferRelativeResize="0"/>
          <p:nvPr/>
        </p:nvPicPr>
        <p:blipFill>
          <a:blip r:embed="rId9">
            <a:alphaModFix/>
          </a:blip>
          <a:stretch>
            <a:fillRect/>
          </a:stretch>
        </p:blipFill>
        <p:spPr>
          <a:xfrm>
            <a:off x="1745988" y="1363150"/>
            <a:ext cx="1199699" cy="1199699"/>
          </a:xfrm>
          <a:prstGeom prst="rect">
            <a:avLst/>
          </a:prstGeom>
          <a:noFill/>
          <a:ln>
            <a:noFill/>
          </a:ln>
        </p:spPr>
      </p:pic>
      <p:sp>
        <p:nvSpPr>
          <p:cNvPr id="138" name="Google Shape;138;p17"/>
          <p:cNvSpPr/>
          <p:nvPr/>
        </p:nvSpPr>
        <p:spPr>
          <a:xfrm>
            <a:off x="1734951" y="2353086"/>
            <a:ext cx="1263300" cy="4719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9" name="Google Shape;139;p17"/>
          <p:cNvSpPr txBox="1"/>
          <p:nvPr/>
        </p:nvSpPr>
        <p:spPr>
          <a:xfrm>
            <a:off x="1858089" y="2389438"/>
            <a:ext cx="1017300" cy="268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ko" sz="1900">
                <a:solidFill>
                  <a:srgbClr val="242A44"/>
                </a:solidFill>
                <a:latin typeface="Noto Sans KR"/>
                <a:ea typeface="Noto Sans KR"/>
                <a:cs typeface="Noto Sans KR"/>
                <a:sym typeface="Noto Sans KR"/>
              </a:rPr>
              <a:t>이동규</a:t>
            </a:r>
            <a:endParaRPr b="1" sz="1900">
              <a:solidFill>
                <a:srgbClr val="242A44"/>
              </a:solidFill>
              <a:latin typeface="Noto Sans KR"/>
              <a:ea typeface="Noto Sans KR"/>
              <a:cs typeface="Noto Sans KR"/>
              <a:sym typeface="Noto Sans KR"/>
            </a:endParaRPr>
          </a:p>
        </p:txBody>
      </p:sp>
      <p:sp>
        <p:nvSpPr>
          <p:cNvPr id="140" name="Google Shape;140;p17"/>
          <p:cNvSpPr txBox="1"/>
          <p:nvPr/>
        </p:nvSpPr>
        <p:spPr>
          <a:xfrm>
            <a:off x="1858089" y="2583155"/>
            <a:ext cx="1017300" cy="268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ko" sz="900">
                <a:solidFill>
                  <a:srgbClr val="242A44"/>
                </a:solidFill>
                <a:latin typeface="Noto Sans KR"/>
                <a:ea typeface="Noto Sans KR"/>
                <a:cs typeface="Noto Sans KR"/>
                <a:sym typeface="Noto Sans KR"/>
              </a:rPr>
              <a:t>Backend</a:t>
            </a:r>
            <a:endParaRPr sz="900">
              <a:solidFill>
                <a:srgbClr val="242A44"/>
              </a:solidFill>
              <a:latin typeface="Noto Sans KR"/>
              <a:ea typeface="Noto Sans KR"/>
              <a:cs typeface="Noto Sans KR"/>
              <a:sym typeface="Noto Sans KR"/>
            </a:endParaRPr>
          </a:p>
        </p:txBody>
      </p:sp>
      <p:pic>
        <p:nvPicPr>
          <p:cNvPr id="141" name="Google Shape;141;p17"/>
          <p:cNvPicPr preferRelativeResize="0"/>
          <p:nvPr/>
        </p:nvPicPr>
        <p:blipFill rotWithShape="1">
          <a:blip r:embed="rId10">
            <a:alphaModFix/>
          </a:blip>
          <a:srcRect b="14432" l="19938" r="16032" t="9803"/>
          <a:stretch/>
        </p:blipFill>
        <p:spPr>
          <a:xfrm>
            <a:off x="7876148" y="1488739"/>
            <a:ext cx="747078" cy="884000"/>
          </a:xfrm>
          <a:prstGeom prst="rect">
            <a:avLst/>
          </a:prstGeom>
          <a:noFill/>
          <a:ln>
            <a:noFill/>
          </a:ln>
        </p:spPr>
      </p:pic>
      <p:sp>
        <p:nvSpPr>
          <p:cNvPr id="142" name="Google Shape;142;p17"/>
          <p:cNvSpPr/>
          <p:nvPr/>
        </p:nvSpPr>
        <p:spPr>
          <a:xfrm>
            <a:off x="7638443" y="2353086"/>
            <a:ext cx="1263300" cy="4719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3" name="Google Shape;143;p17"/>
          <p:cNvSpPr txBox="1"/>
          <p:nvPr/>
        </p:nvSpPr>
        <p:spPr>
          <a:xfrm>
            <a:off x="7761581" y="2389438"/>
            <a:ext cx="1017300" cy="268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ko" sz="1900">
                <a:solidFill>
                  <a:srgbClr val="242A44"/>
                </a:solidFill>
                <a:latin typeface="Noto Sans KR"/>
                <a:ea typeface="Noto Sans KR"/>
                <a:cs typeface="Noto Sans KR"/>
                <a:sym typeface="Noto Sans KR"/>
              </a:rPr>
              <a:t>서예성</a:t>
            </a:r>
            <a:endParaRPr b="1" sz="1900">
              <a:solidFill>
                <a:srgbClr val="242A44"/>
              </a:solidFill>
              <a:latin typeface="Noto Sans KR"/>
              <a:ea typeface="Noto Sans KR"/>
              <a:cs typeface="Noto Sans KR"/>
              <a:sym typeface="Noto Sans KR"/>
            </a:endParaRPr>
          </a:p>
        </p:txBody>
      </p:sp>
      <p:sp>
        <p:nvSpPr>
          <p:cNvPr id="144" name="Google Shape;144;p17"/>
          <p:cNvSpPr txBox="1"/>
          <p:nvPr/>
        </p:nvSpPr>
        <p:spPr>
          <a:xfrm>
            <a:off x="7761581" y="2583155"/>
            <a:ext cx="1017300" cy="268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ko" sz="900">
                <a:solidFill>
                  <a:srgbClr val="242A44"/>
                </a:solidFill>
                <a:latin typeface="Noto Sans KR"/>
                <a:ea typeface="Noto Sans KR"/>
                <a:cs typeface="Noto Sans KR"/>
                <a:sym typeface="Noto Sans KR"/>
              </a:rPr>
              <a:t>Frontend</a:t>
            </a:r>
            <a:endParaRPr sz="900">
              <a:solidFill>
                <a:srgbClr val="242A44"/>
              </a:solidFill>
              <a:latin typeface="Noto Sans KR"/>
              <a:ea typeface="Noto Sans KR"/>
              <a:cs typeface="Noto Sans KR"/>
              <a:sym typeface="Noto Sans K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4F9"/>
        </a:solidFill>
      </p:bgPr>
    </p:bg>
    <p:spTree>
      <p:nvGrpSpPr>
        <p:cNvPr id="832" name="Shape 832"/>
        <p:cNvGrpSpPr/>
        <p:nvPr/>
      </p:nvGrpSpPr>
      <p:grpSpPr>
        <a:xfrm>
          <a:off x="0" y="0"/>
          <a:ext cx="0" cy="0"/>
          <a:chOff x="0" y="0"/>
          <a:chExt cx="0" cy="0"/>
        </a:xfrm>
      </p:grpSpPr>
      <p:pic>
        <p:nvPicPr>
          <p:cNvPr id="833" name="Google Shape;833;p62"/>
          <p:cNvPicPr preferRelativeResize="0"/>
          <p:nvPr/>
        </p:nvPicPr>
        <p:blipFill rotWithShape="1">
          <a:blip r:embed="rId3">
            <a:alphaModFix/>
          </a:blip>
          <a:srcRect b="0" l="0" r="0" t="0"/>
          <a:stretch/>
        </p:blipFill>
        <p:spPr>
          <a:xfrm>
            <a:off x="4443239" y="0"/>
            <a:ext cx="256379" cy="128256"/>
          </a:xfrm>
          <a:prstGeom prst="rect">
            <a:avLst/>
          </a:prstGeom>
          <a:noFill/>
          <a:ln>
            <a:noFill/>
          </a:ln>
        </p:spPr>
      </p:pic>
      <p:sp>
        <p:nvSpPr>
          <p:cNvPr id="834" name="Google Shape;834;p62"/>
          <p:cNvSpPr txBox="1"/>
          <p:nvPr/>
        </p:nvSpPr>
        <p:spPr>
          <a:xfrm>
            <a:off x="3847152" y="3076579"/>
            <a:ext cx="3024300" cy="307800"/>
          </a:xfrm>
          <a:prstGeom prst="rect">
            <a:avLst/>
          </a:prstGeom>
          <a:noFill/>
          <a:ln>
            <a:noFill/>
          </a:ln>
        </p:spPr>
        <p:txBody>
          <a:bodyPr anchorCtr="0" anchor="t" bIns="45700" lIns="91425" spcFirstLastPara="1" rIns="91425" wrap="square" tIns="45700">
            <a:spAutoFit/>
          </a:bodyPr>
          <a:lstStyle/>
          <a:p>
            <a:pPr indent="0" lvl="0" marL="457200" marR="0" rtl="0" algn="l">
              <a:spcBef>
                <a:spcPts val="0"/>
              </a:spcBef>
              <a:spcAft>
                <a:spcPts val="0"/>
              </a:spcAft>
              <a:buNone/>
            </a:pPr>
            <a:r>
              <a:t/>
            </a:r>
            <a:endParaRPr/>
          </a:p>
        </p:txBody>
      </p:sp>
      <p:sp>
        <p:nvSpPr>
          <p:cNvPr id="835" name="Google Shape;835;p62"/>
          <p:cNvSpPr txBox="1"/>
          <p:nvPr/>
        </p:nvSpPr>
        <p:spPr>
          <a:xfrm>
            <a:off x="299475" y="446875"/>
            <a:ext cx="8844600" cy="723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ko" sz="3500">
                <a:solidFill>
                  <a:srgbClr val="242A44"/>
                </a:solidFill>
              </a:rPr>
              <a:t>팀원별 후기 - 박주성</a:t>
            </a:r>
            <a:endParaRPr b="1" sz="2100">
              <a:solidFill>
                <a:srgbClr val="242A44"/>
              </a:solidFill>
            </a:endParaRPr>
          </a:p>
        </p:txBody>
      </p:sp>
      <p:sp>
        <p:nvSpPr>
          <p:cNvPr id="836" name="Google Shape;836;p62"/>
          <p:cNvSpPr txBox="1"/>
          <p:nvPr/>
        </p:nvSpPr>
        <p:spPr>
          <a:xfrm>
            <a:off x="548325" y="1343800"/>
            <a:ext cx="5993100" cy="325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a:solidFill>
                  <a:schemeClr val="dk1"/>
                </a:solidFill>
              </a:rPr>
              <a:t>프로젝트 후기 </a:t>
            </a:r>
            <a:endParaRPr/>
          </a:p>
          <a:p>
            <a:pPr indent="-317500" lvl="0" marL="457200" rtl="0" algn="l">
              <a:spcBef>
                <a:spcPts val="0"/>
              </a:spcBef>
              <a:spcAft>
                <a:spcPts val="0"/>
              </a:spcAft>
              <a:buSzPts val="1400"/>
              <a:buChar char="-"/>
            </a:pPr>
            <a:r>
              <a:rPr lang="ko"/>
              <a:t>예술과 디자인이 서로 다른 접근과 가치를 갖고 있음(을 깨달았다.)</a:t>
            </a:r>
            <a:endParaRPr>
              <a:solidFill>
                <a:schemeClr val="accent4"/>
              </a:solidFill>
            </a:endParaRPr>
          </a:p>
          <a:p>
            <a:pPr indent="-317500" lvl="0" marL="457200" rtl="0" algn="l">
              <a:spcBef>
                <a:spcPts val="0"/>
              </a:spcBef>
              <a:spcAft>
                <a:spcPts val="0"/>
              </a:spcAft>
              <a:buSzPts val="1400"/>
              <a:buChar char="-"/>
            </a:pPr>
            <a:r>
              <a:rPr lang="ko"/>
              <a:t>서로 다른 의견을 이해하고 조율하는 시간이 중요하다는 것(을 배웠다.)</a:t>
            </a:r>
            <a:endParaRPr/>
          </a:p>
          <a:p>
            <a:pPr indent="-317500" lvl="0" marL="457200" rtl="0" algn="l">
              <a:spcBef>
                <a:spcPts val="0"/>
              </a:spcBef>
              <a:spcAft>
                <a:spcPts val="0"/>
              </a:spcAft>
              <a:buSzPts val="1400"/>
              <a:buChar char="-"/>
            </a:pPr>
            <a:r>
              <a:rPr lang="ko"/>
              <a:t>다른 이들의 경험에 더 많은 관심을 기울였으면 좋았을 것(</a:t>
            </a:r>
            <a:r>
              <a:rPr lang="ko"/>
              <a:t>이라는 아쉬움을 느꼈다.)</a:t>
            </a:r>
            <a:endParaRPr/>
          </a:p>
          <a:p>
            <a:pPr indent="-317500" lvl="0" marL="457200" rtl="0" algn="l">
              <a:spcBef>
                <a:spcPts val="0"/>
              </a:spcBef>
              <a:spcAft>
                <a:spcPts val="0"/>
              </a:spcAft>
              <a:buSzPts val="1400"/>
              <a:buChar char="-"/>
            </a:pPr>
            <a:r>
              <a:rPr lang="ko"/>
              <a:t>미래의 프로젝트에 확고한 기반이 될 것(</a:t>
            </a:r>
            <a:r>
              <a:rPr lang="ko"/>
              <a:t>이라고 생각한다.)</a:t>
            </a:r>
            <a:endParaRPr/>
          </a:p>
          <a:p>
            <a:pPr indent="-317500" lvl="0" marL="457200" rtl="0" algn="l">
              <a:spcBef>
                <a:spcPts val="0"/>
              </a:spcBef>
              <a:spcAft>
                <a:spcPts val="0"/>
              </a:spcAft>
              <a:buSzPts val="1400"/>
              <a:buChar char="-"/>
            </a:pPr>
            <a:r>
              <a:rPr lang="ko"/>
              <a:t>새로운 사회를 경험함.</a:t>
            </a:r>
            <a:endParaRPr sz="2400"/>
          </a:p>
          <a:p>
            <a:pPr indent="0" lvl="0" marL="0" rtl="0" algn="l">
              <a:spcBef>
                <a:spcPts val="0"/>
              </a:spcBef>
              <a:spcAft>
                <a:spcPts val="0"/>
              </a:spcAft>
              <a:buNone/>
            </a:pPr>
            <a:r>
              <a:t/>
            </a:r>
            <a:endParaRPr/>
          </a:p>
          <a:p>
            <a:pPr indent="0" lvl="0" marL="0" rtl="0" algn="l">
              <a:spcBef>
                <a:spcPts val="0"/>
              </a:spcBef>
              <a:spcAft>
                <a:spcPts val="0"/>
              </a:spcAft>
              <a:buNone/>
            </a:pPr>
            <a:r>
              <a:rPr lang="ko"/>
              <a:t>보완점</a:t>
            </a:r>
            <a:endParaRPr/>
          </a:p>
          <a:p>
            <a:pPr indent="-317500" lvl="0" marL="457200" rtl="0" algn="l">
              <a:spcBef>
                <a:spcPts val="0"/>
              </a:spcBef>
              <a:spcAft>
                <a:spcPts val="0"/>
              </a:spcAft>
              <a:buSzPts val="1400"/>
              <a:buChar char="-"/>
            </a:pPr>
            <a:r>
              <a:rPr lang="ko">
                <a:solidFill>
                  <a:schemeClr val="dk1"/>
                </a:solidFill>
              </a:rPr>
              <a:t>사회적 이해 / 협력의 중요성을 간과하지 말자. ( = 사회적 이해 / 협력의 중요성을 간과하는 행동을 피할 것)</a:t>
            </a:r>
            <a:endParaRPr>
              <a:solidFill>
                <a:schemeClr val="dk1"/>
              </a:solidFill>
            </a:endParaRPr>
          </a:p>
          <a:p>
            <a:pPr indent="-317500" lvl="0" marL="457200" rtl="0" algn="l">
              <a:spcBef>
                <a:spcPts val="0"/>
              </a:spcBef>
              <a:spcAft>
                <a:spcPts val="0"/>
              </a:spcAft>
              <a:buClr>
                <a:schemeClr val="dk1"/>
              </a:buClr>
              <a:buSzPts val="1400"/>
              <a:buChar char="-"/>
            </a:pPr>
            <a:r>
              <a:rPr lang="ko">
                <a:solidFill>
                  <a:schemeClr val="dk1"/>
                </a:solidFill>
              </a:rPr>
              <a:t>한 단어를 보는 시점에 따라 다르다는 점을 이해하자.(사람마다 생각이 달라.)</a:t>
            </a:r>
            <a:endParaRPr sz="2400">
              <a:solidFill>
                <a:schemeClr val="dk1"/>
              </a:solidFill>
            </a:endParaRPr>
          </a:p>
          <a:p>
            <a:pPr indent="-317500" lvl="0" marL="457200" rtl="0" algn="l">
              <a:spcBef>
                <a:spcPts val="0"/>
              </a:spcBef>
              <a:spcAft>
                <a:spcPts val="0"/>
              </a:spcAft>
              <a:buClr>
                <a:schemeClr val="dk1"/>
              </a:buClr>
              <a:buSzPts val="1400"/>
              <a:buChar char="-"/>
            </a:pPr>
            <a:r>
              <a:rPr lang="ko">
                <a:solidFill>
                  <a:schemeClr val="dk1"/>
                </a:solidFill>
              </a:rPr>
              <a:t>구체적인 계획 설정 필요</a:t>
            </a:r>
            <a:endParaRPr>
              <a:solidFill>
                <a:schemeClr val="dk1"/>
              </a:solidFill>
            </a:endParaRPr>
          </a:p>
        </p:txBody>
      </p:sp>
      <p:sp>
        <p:nvSpPr>
          <p:cNvPr id="837" name="Google Shape;837;p62"/>
          <p:cNvSpPr txBox="1"/>
          <p:nvPr/>
        </p:nvSpPr>
        <p:spPr>
          <a:xfrm>
            <a:off x="152720" y="175368"/>
            <a:ext cx="2500200" cy="34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 sz="1600">
                <a:solidFill>
                  <a:srgbClr val="242A44"/>
                </a:solidFill>
                <a:latin typeface="Noto Sans KR"/>
                <a:ea typeface="Noto Sans KR"/>
                <a:cs typeface="Noto Sans KR"/>
                <a:sym typeface="Noto Sans KR"/>
              </a:rPr>
              <a:t>5. 프로젝트 후기</a:t>
            </a:r>
            <a:endParaRPr b="1" sz="1600">
              <a:solidFill>
                <a:srgbClr val="242A44"/>
              </a:solidFill>
              <a:latin typeface="Noto Sans KR"/>
              <a:ea typeface="Noto Sans KR"/>
              <a:cs typeface="Noto Sans KR"/>
              <a:sym typeface="Noto Sans KR"/>
            </a:endParaRPr>
          </a:p>
        </p:txBody>
      </p:sp>
      <p:sp>
        <p:nvSpPr>
          <p:cNvPr id="838" name="Google Shape;838;p62"/>
          <p:cNvSpPr txBox="1"/>
          <p:nvPr/>
        </p:nvSpPr>
        <p:spPr>
          <a:xfrm>
            <a:off x="102550" y="4709525"/>
            <a:ext cx="2091300" cy="34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800">
                <a:solidFill>
                  <a:srgbClr val="242A44"/>
                </a:solidFill>
                <a:latin typeface="Noto Sans KR"/>
                <a:ea typeface="Noto Sans KR"/>
                <a:cs typeface="Noto Sans KR"/>
                <a:sym typeface="Noto Sans KR"/>
              </a:rPr>
              <a:t>소비자 중심 </a:t>
            </a:r>
            <a:r>
              <a:rPr b="1" lang="ko" sz="800">
                <a:solidFill>
                  <a:srgbClr val="242A44"/>
                </a:solidFill>
                <a:latin typeface="Noto Sans KR"/>
                <a:ea typeface="Noto Sans KR"/>
                <a:cs typeface="Noto Sans KR"/>
                <a:sym typeface="Noto Sans KR"/>
              </a:rPr>
              <a:t>JM ERP Solution</a:t>
            </a:r>
            <a:endParaRPr b="1" sz="800">
              <a:solidFill>
                <a:srgbClr val="242A44"/>
              </a:solidFill>
              <a:latin typeface="Noto Sans KR"/>
              <a:ea typeface="Noto Sans KR"/>
              <a:cs typeface="Noto Sans KR"/>
              <a:sym typeface="Noto Sans K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42A44"/>
        </a:solidFill>
      </p:bgPr>
    </p:bg>
    <p:spTree>
      <p:nvGrpSpPr>
        <p:cNvPr id="842" name="Shape 842"/>
        <p:cNvGrpSpPr/>
        <p:nvPr/>
      </p:nvGrpSpPr>
      <p:grpSpPr>
        <a:xfrm>
          <a:off x="0" y="0"/>
          <a:ext cx="0" cy="0"/>
          <a:chOff x="0" y="0"/>
          <a:chExt cx="0" cy="0"/>
        </a:xfrm>
      </p:grpSpPr>
      <p:pic>
        <p:nvPicPr>
          <p:cNvPr id="843" name="Google Shape;843;p63"/>
          <p:cNvPicPr preferRelativeResize="0"/>
          <p:nvPr/>
        </p:nvPicPr>
        <p:blipFill rotWithShape="1">
          <a:blip r:embed="rId3">
            <a:alphaModFix/>
          </a:blip>
          <a:srcRect b="0" l="0" r="0" t="0"/>
          <a:stretch/>
        </p:blipFill>
        <p:spPr>
          <a:xfrm>
            <a:off x="0" y="0"/>
            <a:ext cx="9142858" cy="5142857"/>
          </a:xfrm>
          <a:prstGeom prst="rect">
            <a:avLst/>
          </a:prstGeom>
          <a:noFill/>
          <a:ln>
            <a:noFill/>
          </a:ln>
        </p:spPr>
      </p:pic>
      <p:pic>
        <p:nvPicPr>
          <p:cNvPr id="844" name="Google Shape;844;p63"/>
          <p:cNvPicPr preferRelativeResize="0"/>
          <p:nvPr/>
        </p:nvPicPr>
        <p:blipFill rotWithShape="1">
          <a:blip r:embed="rId4">
            <a:alphaModFix/>
          </a:blip>
          <a:srcRect b="0" l="0" r="0" t="0"/>
          <a:stretch/>
        </p:blipFill>
        <p:spPr>
          <a:xfrm>
            <a:off x="4443239" y="0"/>
            <a:ext cx="256379" cy="128256"/>
          </a:xfrm>
          <a:prstGeom prst="rect">
            <a:avLst/>
          </a:prstGeom>
          <a:noFill/>
          <a:ln>
            <a:noFill/>
          </a:ln>
        </p:spPr>
      </p:pic>
      <p:sp>
        <p:nvSpPr>
          <p:cNvPr id="845" name="Google Shape;845;p63"/>
          <p:cNvSpPr txBox="1"/>
          <p:nvPr/>
        </p:nvSpPr>
        <p:spPr>
          <a:xfrm>
            <a:off x="1341922" y="2163575"/>
            <a:ext cx="6459000" cy="815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ko" sz="4100">
                <a:solidFill>
                  <a:srgbClr val="F0660C"/>
                </a:solidFill>
                <a:latin typeface="Noto Sans KR"/>
                <a:ea typeface="Noto Sans KR"/>
                <a:cs typeface="Noto Sans KR"/>
                <a:sym typeface="Noto Sans KR"/>
              </a:rPr>
              <a:t>Q&amp;A</a:t>
            </a:r>
            <a:endParaRPr b="1" sz="4100">
              <a:solidFill>
                <a:srgbClr val="F0660C"/>
              </a:solidFill>
              <a:latin typeface="Noto Sans KR"/>
              <a:ea typeface="Noto Sans KR"/>
              <a:cs typeface="Noto Sans KR"/>
              <a:sym typeface="Noto Sans KR"/>
            </a:endParaRPr>
          </a:p>
        </p:txBody>
      </p:sp>
      <p:sp>
        <p:nvSpPr>
          <p:cNvPr id="846" name="Google Shape;846;p63"/>
          <p:cNvSpPr txBox="1"/>
          <p:nvPr/>
        </p:nvSpPr>
        <p:spPr>
          <a:xfrm>
            <a:off x="102550" y="4717666"/>
            <a:ext cx="2091300" cy="34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800">
                <a:solidFill>
                  <a:srgbClr val="B7B7B7"/>
                </a:solidFill>
                <a:latin typeface="Noto Sans KR"/>
                <a:ea typeface="Noto Sans KR"/>
                <a:cs typeface="Noto Sans KR"/>
                <a:sym typeface="Noto Sans KR"/>
              </a:rPr>
              <a:t>소비자 중심 </a:t>
            </a:r>
            <a:r>
              <a:rPr b="1" lang="ko" sz="800">
                <a:solidFill>
                  <a:srgbClr val="B7B7B7"/>
                </a:solidFill>
                <a:latin typeface="Noto Sans KR"/>
                <a:ea typeface="Noto Sans KR"/>
                <a:cs typeface="Noto Sans KR"/>
                <a:sym typeface="Noto Sans KR"/>
              </a:rPr>
              <a:t>JM ERP Solution</a:t>
            </a:r>
            <a:endParaRPr b="1" sz="800">
              <a:solidFill>
                <a:srgbClr val="B7B7B7"/>
              </a:solidFill>
              <a:latin typeface="Noto Sans KR"/>
              <a:ea typeface="Noto Sans KR"/>
              <a:cs typeface="Noto Sans KR"/>
              <a:sym typeface="Noto Sans K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0660C"/>
        </a:solidFill>
      </p:bgPr>
    </p:bg>
    <p:spTree>
      <p:nvGrpSpPr>
        <p:cNvPr id="850" name="Shape 850"/>
        <p:cNvGrpSpPr/>
        <p:nvPr/>
      </p:nvGrpSpPr>
      <p:grpSpPr>
        <a:xfrm>
          <a:off x="0" y="0"/>
          <a:ext cx="0" cy="0"/>
          <a:chOff x="0" y="0"/>
          <a:chExt cx="0" cy="0"/>
        </a:xfrm>
      </p:grpSpPr>
      <p:pic>
        <p:nvPicPr>
          <p:cNvPr id="851" name="Google Shape;851;p64"/>
          <p:cNvPicPr preferRelativeResize="0"/>
          <p:nvPr/>
        </p:nvPicPr>
        <p:blipFill rotWithShape="1">
          <a:blip r:embed="rId3">
            <a:alphaModFix/>
          </a:blip>
          <a:srcRect b="0" l="0" r="0" t="0"/>
          <a:stretch/>
        </p:blipFill>
        <p:spPr>
          <a:xfrm>
            <a:off x="0" y="0"/>
            <a:ext cx="9142858" cy="5142857"/>
          </a:xfrm>
          <a:prstGeom prst="rect">
            <a:avLst/>
          </a:prstGeom>
          <a:noFill/>
          <a:ln>
            <a:noFill/>
          </a:ln>
        </p:spPr>
      </p:pic>
      <p:pic>
        <p:nvPicPr>
          <p:cNvPr id="852" name="Google Shape;852;p64"/>
          <p:cNvPicPr preferRelativeResize="0"/>
          <p:nvPr/>
        </p:nvPicPr>
        <p:blipFill rotWithShape="1">
          <a:blip r:embed="rId4">
            <a:alphaModFix/>
          </a:blip>
          <a:srcRect b="0" l="0" r="0" t="0"/>
          <a:stretch/>
        </p:blipFill>
        <p:spPr>
          <a:xfrm>
            <a:off x="4431384" y="0"/>
            <a:ext cx="280089" cy="140117"/>
          </a:xfrm>
          <a:prstGeom prst="rect">
            <a:avLst/>
          </a:prstGeom>
          <a:noFill/>
          <a:ln>
            <a:noFill/>
          </a:ln>
        </p:spPr>
      </p:pic>
      <p:pic>
        <p:nvPicPr>
          <p:cNvPr id="853" name="Google Shape;853;p64"/>
          <p:cNvPicPr preferRelativeResize="0"/>
          <p:nvPr/>
        </p:nvPicPr>
        <p:blipFill rotWithShape="1">
          <a:blip r:embed="rId5">
            <a:alphaModFix/>
          </a:blip>
          <a:srcRect b="0" l="0" r="0" t="0"/>
          <a:stretch/>
        </p:blipFill>
        <p:spPr>
          <a:xfrm>
            <a:off x="2432246" y="1854455"/>
            <a:ext cx="4270967" cy="1555319"/>
          </a:xfrm>
          <a:prstGeom prst="rect">
            <a:avLst/>
          </a:prstGeom>
          <a:noFill/>
          <a:ln>
            <a:noFill/>
          </a:ln>
        </p:spPr>
      </p:pic>
      <p:pic>
        <p:nvPicPr>
          <p:cNvPr id="854" name="Google Shape;854;p64"/>
          <p:cNvPicPr preferRelativeResize="0"/>
          <p:nvPr/>
        </p:nvPicPr>
        <p:blipFill rotWithShape="1">
          <a:blip r:embed="rId6">
            <a:alphaModFix/>
          </a:blip>
          <a:srcRect b="0" l="0" r="0" t="0"/>
          <a:stretch/>
        </p:blipFill>
        <p:spPr>
          <a:xfrm>
            <a:off x="1351457" y="1794140"/>
            <a:ext cx="5258228" cy="382772"/>
          </a:xfrm>
          <a:prstGeom prst="rect">
            <a:avLst/>
          </a:prstGeom>
          <a:noFill/>
          <a:ln>
            <a:noFill/>
          </a:ln>
        </p:spPr>
      </p:pic>
      <p:pic>
        <p:nvPicPr>
          <p:cNvPr id="855" name="Google Shape;855;p64"/>
          <p:cNvPicPr preferRelativeResize="0"/>
          <p:nvPr/>
        </p:nvPicPr>
        <p:blipFill rotWithShape="1">
          <a:blip r:embed="rId7">
            <a:alphaModFix/>
          </a:blip>
          <a:srcRect b="0" l="0" r="0" t="0"/>
          <a:stretch/>
        </p:blipFill>
        <p:spPr>
          <a:xfrm>
            <a:off x="5724297" y="-417501"/>
            <a:ext cx="3881057" cy="4869628"/>
          </a:xfrm>
          <a:prstGeom prst="rect">
            <a:avLst/>
          </a:prstGeom>
          <a:noFill/>
          <a:ln>
            <a:noFill/>
          </a:ln>
        </p:spPr>
      </p:pic>
      <p:pic>
        <p:nvPicPr>
          <p:cNvPr id="856" name="Google Shape;856;p64"/>
          <p:cNvPicPr preferRelativeResize="0"/>
          <p:nvPr/>
        </p:nvPicPr>
        <p:blipFill rotWithShape="1">
          <a:blip r:embed="rId7">
            <a:alphaModFix/>
          </a:blip>
          <a:srcRect b="0" l="0" r="0" t="0"/>
          <a:stretch/>
        </p:blipFill>
        <p:spPr>
          <a:xfrm>
            <a:off x="161969" y="651054"/>
            <a:ext cx="3881057" cy="4869628"/>
          </a:xfrm>
          <a:prstGeom prst="rect">
            <a:avLst/>
          </a:prstGeom>
          <a:noFill/>
          <a:ln>
            <a:noFill/>
          </a:ln>
        </p:spPr>
      </p:pic>
      <p:sp>
        <p:nvSpPr>
          <p:cNvPr id="857" name="Google Shape;857;p64"/>
          <p:cNvSpPr txBox="1"/>
          <p:nvPr/>
        </p:nvSpPr>
        <p:spPr>
          <a:xfrm>
            <a:off x="3220138" y="3323325"/>
            <a:ext cx="2695200" cy="48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ko" sz="1800">
                <a:solidFill>
                  <a:schemeClr val="lt1"/>
                </a:solidFill>
              </a:rPr>
              <a:t>(주) JTMSolution</a:t>
            </a:r>
            <a:endParaRPr sz="1800">
              <a:solidFill>
                <a:schemeClr val="lt1"/>
              </a:solidFill>
            </a:endParaRPr>
          </a:p>
        </p:txBody>
      </p:sp>
      <p:sp>
        <p:nvSpPr>
          <p:cNvPr id="858" name="Google Shape;858;p64"/>
          <p:cNvSpPr txBox="1"/>
          <p:nvPr/>
        </p:nvSpPr>
        <p:spPr>
          <a:xfrm>
            <a:off x="2788050" y="3714750"/>
            <a:ext cx="3567900" cy="339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ko" sz="1100">
                <a:solidFill>
                  <a:schemeClr val="lt1"/>
                </a:solidFill>
              </a:rPr>
              <a:t>010 - 0000 - 0000 / jumptomoon2324@gmail.com</a:t>
            </a:r>
            <a:endParaRPr sz="1100">
              <a:solidFill>
                <a:schemeClr val="lt1"/>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F3F4F9"/>
        </a:solidFill>
      </p:bgPr>
    </p:bg>
    <p:spTree>
      <p:nvGrpSpPr>
        <p:cNvPr id="862" name="Shape 862"/>
        <p:cNvGrpSpPr/>
        <p:nvPr/>
      </p:nvGrpSpPr>
      <p:grpSpPr>
        <a:xfrm>
          <a:off x="0" y="0"/>
          <a:ext cx="0" cy="0"/>
          <a:chOff x="0" y="0"/>
          <a:chExt cx="0" cy="0"/>
        </a:xfrm>
      </p:grpSpPr>
      <p:grpSp>
        <p:nvGrpSpPr>
          <p:cNvPr id="863" name="Google Shape;863;p65"/>
          <p:cNvGrpSpPr/>
          <p:nvPr/>
        </p:nvGrpSpPr>
        <p:grpSpPr>
          <a:xfrm>
            <a:off x="-100815" y="1108952"/>
            <a:ext cx="4581676" cy="4063248"/>
            <a:chOff x="-201630" y="2217903"/>
            <a:chExt cx="9163352" cy="8126495"/>
          </a:xfrm>
        </p:grpSpPr>
        <p:pic>
          <p:nvPicPr>
            <p:cNvPr id="864" name="Google Shape;864;p65"/>
            <p:cNvPicPr preferRelativeResize="0"/>
            <p:nvPr/>
          </p:nvPicPr>
          <p:blipFill rotWithShape="1">
            <a:blip r:embed="rId3">
              <a:alphaModFix/>
            </a:blip>
            <a:srcRect b="0" l="0" r="0" t="0"/>
            <a:stretch/>
          </p:blipFill>
          <p:spPr>
            <a:xfrm>
              <a:off x="-201630" y="2217903"/>
              <a:ext cx="9163352" cy="8126495"/>
            </a:xfrm>
            <a:prstGeom prst="rect">
              <a:avLst/>
            </a:prstGeom>
            <a:noFill/>
            <a:ln>
              <a:noFill/>
            </a:ln>
          </p:spPr>
        </p:pic>
        <p:pic>
          <p:nvPicPr>
            <p:cNvPr id="865" name="Google Shape;865;p65"/>
            <p:cNvPicPr preferRelativeResize="0"/>
            <p:nvPr/>
          </p:nvPicPr>
          <p:blipFill rotWithShape="1">
            <a:blip r:embed="rId4">
              <a:alphaModFix/>
            </a:blip>
            <a:srcRect b="0" l="0" r="0" t="0"/>
            <a:stretch/>
          </p:blipFill>
          <p:spPr>
            <a:xfrm>
              <a:off x="1956601" y="4116920"/>
              <a:ext cx="4581676" cy="4063248"/>
            </a:xfrm>
            <a:prstGeom prst="rect">
              <a:avLst/>
            </a:prstGeom>
            <a:noFill/>
            <a:ln>
              <a:noFill/>
            </a:ln>
          </p:spPr>
        </p:pic>
      </p:grpSp>
      <p:grpSp>
        <p:nvGrpSpPr>
          <p:cNvPr id="866" name="Google Shape;866;p65"/>
          <p:cNvGrpSpPr/>
          <p:nvPr/>
        </p:nvGrpSpPr>
        <p:grpSpPr>
          <a:xfrm>
            <a:off x="2346894" y="1108952"/>
            <a:ext cx="4581676" cy="4063248"/>
            <a:chOff x="4693788" y="2217903"/>
            <a:chExt cx="9163352" cy="8126495"/>
          </a:xfrm>
        </p:grpSpPr>
        <p:pic>
          <p:nvPicPr>
            <p:cNvPr id="867" name="Google Shape;867;p65"/>
            <p:cNvPicPr preferRelativeResize="0"/>
            <p:nvPr/>
          </p:nvPicPr>
          <p:blipFill rotWithShape="1">
            <a:blip r:embed="rId3">
              <a:alphaModFix/>
            </a:blip>
            <a:srcRect b="0" l="0" r="0" t="0"/>
            <a:stretch/>
          </p:blipFill>
          <p:spPr>
            <a:xfrm>
              <a:off x="4693788" y="2217903"/>
              <a:ext cx="9163352" cy="8126495"/>
            </a:xfrm>
            <a:prstGeom prst="rect">
              <a:avLst/>
            </a:prstGeom>
            <a:noFill/>
            <a:ln>
              <a:noFill/>
            </a:ln>
          </p:spPr>
        </p:pic>
        <p:pic>
          <p:nvPicPr>
            <p:cNvPr id="868" name="Google Shape;868;p65"/>
            <p:cNvPicPr preferRelativeResize="0"/>
            <p:nvPr/>
          </p:nvPicPr>
          <p:blipFill rotWithShape="1">
            <a:blip r:embed="rId4">
              <a:alphaModFix/>
            </a:blip>
            <a:srcRect b="0" l="0" r="0" t="0"/>
            <a:stretch/>
          </p:blipFill>
          <p:spPr>
            <a:xfrm>
              <a:off x="6852019" y="4116920"/>
              <a:ext cx="4581676" cy="4063248"/>
            </a:xfrm>
            <a:prstGeom prst="rect">
              <a:avLst/>
            </a:prstGeom>
            <a:noFill/>
            <a:ln>
              <a:noFill/>
            </a:ln>
          </p:spPr>
        </p:pic>
      </p:grpSp>
      <p:grpSp>
        <p:nvGrpSpPr>
          <p:cNvPr id="869" name="Google Shape;869;p65"/>
          <p:cNvGrpSpPr/>
          <p:nvPr/>
        </p:nvGrpSpPr>
        <p:grpSpPr>
          <a:xfrm>
            <a:off x="4794604" y="1108952"/>
            <a:ext cx="4581676" cy="4063248"/>
            <a:chOff x="9589207" y="2217903"/>
            <a:chExt cx="9163352" cy="8126495"/>
          </a:xfrm>
        </p:grpSpPr>
        <p:pic>
          <p:nvPicPr>
            <p:cNvPr id="870" name="Google Shape;870;p65"/>
            <p:cNvPicPr preferRelativeResize="0"/>
            <p:nvPr/>
          </p:nvPicPr>
          <p:blipFill rotWithShape="1">
            <a:blip r:embed="rId3">
              <a:alphaModFix/>
            </a:blip>
            <a:srcRect b="0" l="0" r="0" t="0"/>
            <a:stretch/>
          </p:blipFill>
          <p:spPr>
            <a:xfrm>
              <a:off x="9589207" y="2217903"/>
              <a:ext cx="9163352" cy="8126495"/>
            </a:xfrm>
            <a:prstGeom prst="rect">
              <a:avLst/>
            </a:prstGeom>
            <a:noFill/>
            <a:ln>
              <a:noFill/>
            </a:ln>
          </p:spPr>
        </p:pic>
        <p:pic>
          <p:nvPicPr>
            <p:cNvPr id="871" name="Google Shape;871;p65"/>
            <p:cNvPicPr preferRelativeResize="0"/>
            <p:nvPr/>
          </p:nvPicPr>
          <p:blipFill rotWithShape="1">
            <a:blip r:embed="rId4">
              <a:alphaModFix/>
            </a:blip>
            <a:srcRect b="0" l="0" r="0" t="0"/>
            <a:stretch/>
          </p:blipFill>
          <p:spPr>
            <a:xfrm>
              <a:off x="11747438" y="4116920"/>
              <a:ext cx="4581676" cy="4063248"/>
            </a:xfrm>
            <a:prstGeom prst="rect">
              <a:avLst/>
            </a:prstGeom>
            <a:noFill/>
            <a:ln>
              <a:noFill/>
            </a:ln>
          </p:spPr>
        </p:pic>
      </p:grpSp>
      <p:pic>
        <p:nvPicPr>
          <p:cNvPr id="872" name="Google Shape;872;p65"/>
          <p:cNvPicPr preferRelativeResize="0"/>
          <p:nvPr/>
        </p:nvPicPr>
        <p:blipFill rotWithShape="1">
          <a:blip r:embed="rId5">
            <a:alphaModFix/>
          </a:blip>
          <a:srcRect b="0" l="0" r="0" t="0"/>
          <a:stretch/>
        </p:blipFill>
        <p:spPr>
          <a:xfrm>
            <a:off x="4443239" y="0"/>
            <a:ext cx="256379" cy="128256"/>
          </a:xfrm>
          <a:prstGeom prst="rect">
            <a:avLst/>
          </a:prstGeom>
          <a:noFill/>
          <a:ln>
            <a:noFill/>
          </a:ln>
        </p:spPr>
      </p:pic>
      <p:pic>
        <p:nvPicPr>
          <p:cNvPr id="873" name="Google Shape;873;p65"/>
          <p:cNvPicPr preferRelativeResize="0"/>
          <p:nvPr/>
        </p:nvPicPr>
        <p:blipFill rotWithShape="1">
          <a:blip r:embed="rId6">
            <a:alphaModFix/>
          </a:blip>
          <a:srcRect b="0" l="0" r="0" t="0"/>
          <a:stretch/>
        </p:blipFill>
        <p:spPr>
          <a:xfrm>
            <a:off x="1269024" y="2124532"/>
            <a:ext cx="1931262" cy="1323810"/>
          </a:xfrm>
          <a:prstGeom prst="rect">
            <a:avLst/>
          </a:prstGeom>
          <a:noFill/>
          <a:ln>
            <a:noFill/>
          </a:ln>
        </p:spPr>
      </p:pic>
      <p:pic>
        <p:nvPicPr>
          <p:cNvPr id="874" name="Google Shape;874;p65"/>
          <p:cNvPicPr preferRelativeResize="0"/>
          <p:nvPr/>
        </p:nvPicPr>
        <p:blipFill rotWithShape="1">
          <a:blip r:embed="rId7">
            <a:alphaModFix/>
          </a:blip>
          <a:srcRect b="0" l="0" r="0" t="0"/>
          <a:stretch/>
        </p:blipFill>
        <p:spPr>
          <a:xfrm>
            <a:off x="1373147" y="3587187"/>
            <a:ext cx="1316129" cy="361928"/>
          </a:xfrm>
          <a:prstGeom prst="rect">
            <a:avLst/>
          </a:prstGeom>
          <a:noFill/>
          <a:ln>
            <a:noFill/>
          </a:ln>
        </p:spPr>
      </p:pic>
      <p:pic>
        <p:nvPicPr>
          <p:cNvPr id="875" name="Google Shape;875;p65"/>
          <p:cNvPicPr preferRelativeResize="0"/>
          <p:nvPr/>
        </p:nvPicPr>
        <p:blipFill rotWithShape="1">
          <a:blip r:embed="rId8">
            <a:alphaModFix/>
          </a:blip>
          <a:srcRect b="0" l="0" r="0" t="0"/>
          <a:stretch/>
        </p:blipFill>
        <p:spPr>
          <a:xfrm>
            <a:off x="796190" y="2940214"/>
            <a:ext cx="2510053" cy="808557"/>
          </a:xfrm>
          <a:prstGeom prst="rect">
            <a:avLst/>
          </a:prstGeom>
          <a:noFill/>
          <a:ln>
            <a:noFill/>
          </a:ln>
        </p:spPr>
      </p:pic>
      <p:pic>
        <p:nvPicPr>
          <p:cNvPr id="876" name="Google Shape;876;p65"/>
          <p:cNvPicPr preferRelativeResize="0"/>
          <p:nvPr/>
        </p:nvPicPr>
        <p:blipFill rotWithShape="1">
          <a:blip r:embed="rId9">
            <a:alphaModFix/>
          </a:blip>
          <a:srcRect b="0" l="0" r="0" t="0"/>
          <a:stretch/>
        </p:blipFill>
        <p:spPr>
          <a:xfrm>
            <a:off x="1414051" y="1026441"/>
            <a:ext cx="6310630" cy="1318733"/>
          </a:xfrm>
          <a:prstGeom prst="rect">
            <a:avLst/>
          </a:prstGeom>
          <a:noFill/>
          <a:ln>
            <a:noFill/>
          </a:ln>
        </p:spPr>
      </p:pic>
      <p:pic>
        <p:nvPicPr>
          <p:cNvPr id="877" name="Google Shape;877;p65"/>
          <p:cNvPicPr preferRelativeResize="0"/>
          <p:nvPr/>
        </p:nvPicPr>
        <p:blipFill rotWithShape="1">
          <a:blip r:embed="rId10">
            <a:alphaModFix/>
          </a:blip>
          <a:srcRect b="0" l="0" r="0" t="0"/>
          <a:stretch/>
        </p:blipFill>
        <p:spPr>
          <a:xfrm>
            <a:off x="3613385" y="2124532"/>
            <a:ext cx="2034681" cy="1323810"/>
          </a:xfrm>
          <a:prstGeom prst="rect">
            <a:avLst/>
          </a:prstGeom>
          <a:noFill/>
          <a:ln>
            <a:noFill/>
          </a:ln>
        </p:spPr>
      </p:pic>
      <p:pic>
        <p:nvPicPr>
          <p:cNvPr id="878" name="Google Shape;878;p65"/>
          <p:cNvPicPr preferRelativeResize="0"/>
          <p:nvPr/>
        </p:nvPicPr>
        <p:blipFill rotWithShape="1">
          <a:blip r:embed="rId7">
            <a:alphaModFix/>
          </a:blip>
          <a:srcRect b="0" l="0" r="0" t="0"/>
          <a:stretch/>
        </p:blipFill>
        <p:spPr>
          <a:xfrm>
            <a:off x="3820857" y="3587187"/>
            <a:ext cx="1316129" cy="361928"/>
          </a:xfrm>
          <a:prstGeom prst="rect">
            <a:avLst/>
          </a:prstGeom>
          <a:noFill/>
          <a:ln>
            <a:noFill/>
          </a:ln>
        </p:spPr>
      </p:pic>
      <p:pic>
        <p:nvPicPr>
          <p:cNvPr id="879" name="Google Shape;879;p65"/>
          <p:cNvPicPr preferRelativeResize="0"/>
          <p:nvPr/>
        </p:nvPicPr>
        <p:blipFill rotWithShape="1">
          <a:blip r:embed="rId8">
            <a:alphaModFix/>
          </a:blip>
          <a:srcRect b="0" l="0" r="0" t="0"/>
          <a:stretch/>
        </p:blipFill>
        <p:spPr>
          <a:xfrm>
            <a:off x="3243900" y="2940214"/>
            <a:ext cx="2510053" cy="808557"/>
          </a:xfrm>
          <a:prstGeom prst="rect">
            <a:avLst/>
          </a:prstGeom>
          <a:noFill/>
          <a:ln>
            <a:noFill/>
          </a:ln>
        </p:spPr>
      </p:pic>
      <p:pic>
        <p:nvPicPr>
          <p:cNvPr id="880" name="Google Shape;880;p65"/>
          <p:cNvPicPr preferRelativeResize="0"/>
          <p:nvPr/>
        </p:nvPicPr>
        <p:blipFill rotWithShape="1">
          <a:blip r:embed="rId11">
            <a:alphaModFix/>
          </a:blip>
          <a:srcRect b="0" l="0" r="0" t="0"/>
          <a:stretch/>
        </p:blipFill>
        <p:spPr>
          <a:xfrm>
            <a:off x="6204457" y="2124532"/>
            <a:ext cx="1891343" cy="1323810"/>
          </a:xfrm>
          <a:prstGeom prst="rect">
            <a:avLst/>
          </a:prstGeom>
          <a:noFill/>
          <a:ln>
            <a:noFill/>
          </a:ln>
        </p:spPr>
      </p:pic>
      <p:pic>
        <p:nvPicPr>
          <p:cNvPr id="881" name="Google Shape;881;p65"/>
          <p:cNvPicPr preferRelativeResize="0"/>
          <p:nvPr/>
        </p:nvPicPr>
        <p:blipFill rotWithShape="1">
          <a:blip r:embed="rId7">
            <a:alphaModFix/>
          </a:blip>
          <a:srcRect b="0" l="0" r="0" t="0"/>
          <a:stretch/>
        </p:blipFill>
        <p:spPr>
          <a:xfrm>
            <a:off x="6268566" y="3587187"/>
            <a:ext cx="1316129" cy="361928"/>
          </a:xfrm>
          <a:prstGeom prst="rect">
            <a:avLst/>
          </a:prstGeom>
          <a:noFill/>
          <a:ln>
            <a:noFill/>
          </a:ln>
        </p:spPr>
      </p:pic>
      <p:pic>
        <p:nvPicPr>
          <p:cNvPr id="882" name="Google Shape;882;p65"/>
          <p:cNvPicPr preferRelativeResize="0"/>
          <p:nvPr/>
        </p:nvPicPr>
        <p:blipFill rotWithShape="1">
          <a:blip r:embed="rId8">
            <a:alphaModFix/>
          </a:blip>
          <a:srcRect b="0" l="0" r="0" t="0"/>
          <a:stretch/>
        </p:blipFill>
        <p:spPr>
          <a:xfrm>
            <a:off x="5691610" y="2940214"/>
            <a:ext cx="2510053" cy="808557"/>
          </a:xfrm>
          <a:prstGeom prst="rect">
            <a:avLst/>
          </a:prstGeom>
          <a:noFill/>
          <a:ln>
            <a:noFill/>
          </a:ln>
        </p:spPr>
      </p:pic>
      <p:pic>
        <p:nvPicPr>
          <p:cNvPr id="883" name="Google Shape;883;p65"/>
          <p:cNvPicPr preferRelativeResize="0"/>
          <p:nvPr/>
        </p:nvPicPr>
        <p:blipFill rotWithShape="1">
          <a:blip r:embed="rId12">
            <a:alphaModFix/>
          </a:blip>
          <a:srcRect b="0" l="0" r="0" t="0"/>
          <a:stretch/>
        </p:blipFill>
        <p:spPr>
          <a:xfrm>
            <a:off x="1172733" y="846870"/>
            <a:ext cx="5463952" cy="420881"/>
          </a:xfrm>
          <a:prstGeom prst="rect">
            <a:avLst/>
          </a:prstGeom>
          <a:noFill/>
          <a:ln>
            <a:noFill/>
          </a:ln>
        </p:spPr>
      </p:pic>
      <p:pic>
        <p:nvPicPr>
          <p:cNvPr id="884" name="Google Shape;884;p65"/>
          <p:cNvPicPr preferRelativeResize="0"/>
          <p:nvPr/>
        </p:nvPicPr>
        <p:blipFill rotWithShape="1">
          <a:blip r:embed="rId13">
            <a:alphaModFix/>
          </a:blip>
          <a:srcRect b="0" l="0" r="0" t="0"/>
          <a:stretch/>
        </p:blipFill>
        <p:spPr>
          <a:xfrm>
            <a:off x="222966" y="4757479"/>
            <a:ext cx="931091" cy="294509"/>
          </a:xfrm>
          <a:prstGeom prst="rect">
            <a:avLst/>
          </a:prstGeom>
          <a:noFill/>
          <a:ln>
            <a:noFill/>
          </a:ln>
        </p:spPr>
      </p:pic>
      <p:pic>
        <p:nvPicPr>
          <p:cNvPr id="885" name="Google Shape;885;p65"/>
          <p:cNvPicPr preferRelativeResize="0"/>
          <p:nvPr/>
        </p:nvPicPr>
        <p:blipFill rotWithShape="1">
          <a:blip r:embed="rId14">
            <a:alphaModFix/>
          </a:blip>
          <a:srcRect b="0" l="0" r="0" t="0"/>
          <a:stretch/>
        </p:blipFill>
        <p:spPr>
          <a:xfrm>
            <a:off x="1268071" y="2123580"/>
            <a:ext cx="1969338" cy="1323810"/>
          </a:xfrm>
          <a:prstGeom prst="rect">
            <a:avLst/>
          </a:prstGeom>
          <a:noFill/>
          <a:ln>
            <a:noFill/>
          </a:ln>
        </p:spPr>
      </p:pic>
      <p:pic>
        <p:nvPicPr>
          <p:cNvPr id="886" name="Google Shape;886;p65"/>
          <p:cNvPicPr preferRelativeResize="0"/>
          <p:nvPr/>
        </p:nvPicPr>
        <p:blipFill rotWithShape="1">
          <a:blip r:embed="rId15">
            <a:alphaModFix/>
          </a:blip>
          <a:srcRect b="0" l="0" r="0" t="0"/>
          <a:stretch/>
        </p:blipFill>
        <p:spPr>
          <a:xfrm>
            <a:off x="3612434" y="2123580"/>
            <a:ext cx="2072757" cy="1323810"/>
          </a:xfrm>
          <a:prstGeom prst="rect">
            <a:avLst/>
          </a:prstGeom>
          <a:noFill/>
          <a:ln>
            <a:noFill/>
          </a:ln>
        </p:spPr>
      </p:pic>
      <p:pic>
        <p:nvPicPr>
          <p:cNvPr id="887" name="Google Shape;887;p65"/>
          <p:cNvPicPr preferRelativeResize="0"/>
          <p:nvPr/>
        </p:nvPicPr>
        <p:blipFill rotWithShape="1">
          <a:blip r:embed="rId16">
            <a:alphaModFix/>
          </a:blip>
          <a:srcRect b="0" l="0" r="0" t="0"/>
          <a:stretch/>
        </p:blipFill>
        <p:spPr>
          <a:xfrm>
            <a:off x="6203505" y="2123580"/>
            <a:ext cx="1929372" cy="132381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F3F4F9"/>
        </a:solidFill>
      </p:bgPr>
    </p:bg>
    <p:spTree>
      <p:nvGrpSpPr>
        <p:cNvPr id="891" name="Shape 891"/>
        <p:cNvGrpSpPr/>
        <p:nvPr/>
      </p:nvGrpSpPr>
      <p:grpSpPr>
        <a:xfrm>
          <a:off x="0" y="0"/>
          <a:ext cx="0" cy="0"/>
          <a:chOff x="0" y="0"/>
          <a:chExt cx="0" cy="0"/>
        </a:xfrm>
      </p:grpSpPr>
      <p:pic>
        <p:nvPicPr>
          <p:cNvPr id="892" name="Google Shape;892;p66"/>
          <p:cNvPicPr preferRelativeResize="0"/>
          <p:nvPr/>
        </p:nvPicPr>
        <p:blipFill rotWithShape="1">
          <a:blip r:embed="rId3">
            <a:alphaModFix/>
          </a:blip>
          <a:srcRect b="0" l="0" r="0" t="0"/>
          <a:stretch/>
        </p:blipFill>
        <p:spPr>
          <a:xfrm>
            <a:off x="4571429" y="0"/>
            <a:ext cx="4571429" cy="5142857"/>
          </a:xfrm>
          <a:prstGeom prst="rect">
            <a:avLst/>
          </a:prstGeom>
          <a:noFill/>
          <a:ln>
            <a:noFill/>
          </a:ln>
        </p:spPr>
      </p:pic>
      <p:pic>
        <p:nvPicPr>
          <p:cNvPr id="893" name="Google Shape;893;p66"/>
          <p:cNvPicPr preferRelativeResize="0"/>
          <p:nvPr/>
        </p:nvPicPr>
        <p:blipFill rotWithShape="1">
          <a:blip r:embed="rId4">
            <a:alphaModFix/>
          </a:blip>
          <a:srcRect b="0" l="0" r="0" t="0"/>
          <a:stretch/>
        </p:blipFill>
        <p:spPr>
          <a:xfrm>
            <a:off x="5958592" y="4004141"/>
            <a:ext cx="3227122" cy="373164"/>
          </a:xfrm>
          <a:prstGeom prst="rect">
            <a:avLst/>
          </a:prstGeom>
          <a:noFill/>
          <a:ln>
            <a:noFill/>
          </a:ln>
        </p:spPr>
      </p:pic>
      <p:pic>
        <p:nvPicPr>
          <p:cNvPr id="894" name="Google Shape;894;p66"/>
          <p:cNvPicPr preferRelativeResize="0"/>
          <p:nvPr/>
        </p:nvPicPr>
        <p:blipFill rotWithShape="1">
          <a:blip r:embed="rId5">
            <a:alphaModFix/>
          </a:blip>
          <a:srcRect b="0" l="0" r="0" t="0"/>
          <a:stretch/>
        </p:blipFill>
        <p:spPr>
          <a:xfrm>
            <a:off x="4443239" y="0"/>
            <a:ext cx="256379" cy="128256"/>
          </a:xfrm>
          <a:prstGeom prst="rect">
            <a:avLst/>
          </a:prstGeom>
          <a:noFill/>
          <a:ln>
            <a:noFill/>
          </a:ln>
        </p:spPr>
      </p:pic>
      <p:pic>
        <p:nvPicPr>
          <p:cNvPr id="895" name="Google Shape;895;p66"/>
          <p:cNvPicPr preferRelativeResize="0"/>
          <p:nvPr/>
        </p:nvPicPr>
        <p:blipFill rotWithShape="1">
          <a:blip r:embed="rId6">
            <a:alphaModFix/>
          </a:blip>
          <a:srcRect b="0" l="0" r="0" t="0"/>
          <a:stretch/>
        </p:blipFill>
        <p:spPr>
          <a:xfrm>
            <a:off x="435599" y="1552844"/>
            <a:ext cx="5142909" cy="1823910"/>
          </a:xfrm>
          <a:prstGeom prst="rect">
            <a:avLst/>
          </a:prstGeom>
          <a:noFill/>
          <a:ln>
            <a:noFill/>
          </a:ln>
        </p:spPr>
      </p:pic>
      <p:pic>
        <p:nvPicPr>
          <p:cNvPr id="896" name="Google Shape;896;p66"/>
          <p:cNvPicPr preferRelativeResize="0"/>
          <p:nvPr/>
        </p:nvPicPr>
        <p:blipFill rotWithShape="1">
          <a:blip r:embed="rId7">
            <a:alphaModFix/>
          </a:blip>
          <a:srcRect b="0" l="0" r="0" t="0"/>
          <a:stretch/>
        </p:blipFill>
        <p:spPr>
          <a:xfrm>
            <a:off x="541538" y="1333527"/>
            <a:ext cx="891433" cy="420867"/>
          </a:xfrm>
          <a:prstGeom prst="rect">
            <a:avLst/>
          </a:prstGeom>
          <a:noFill/>
          <a:ln>
            <a:noFill/>
          </a:ln>
        </p:spPr>
      </p:pic>
      <p:pic>
        <p:nvPicPr>
          <p:cNvPr id="897" name="Google Shape;897;p66"/>
          <p:cNvPicPr preferRelativeResize="0"/>
          <p:nvPr/>
        </p:nvPicPr>
        <p:blipFill rotWithShape="1">
          <a:blip r:embed="rId8">
            <a:alphaModFix/>
          </a:blip>
          <a:srcRect b="0" l="0" r="0" t="0"/>
          <a:stretch/>
        </p:blipFill>
        <p:spPr>
          <a:xfrm>
            <a:off x="541538" y="3035371"/>
            <a:ext cx="3848599" cy="615262"/>
          </a:xfrm>
          <a:prstGeom prst="rect">
            <a:avLst/>
          </a:prstGeom>
          <a:noFill/>
          <a:ln>
            <a:noFill/>
          </a:ln>
        </p:spPr>
      </p:pic>
      <p:pic>
        <p:nvPicPr>
          <p:cNvPr id="898" name="Google Shape;898;p66"/>
          <p:cNvPicPr preferRelativeResize="0"/>
          <p:nvPr/>
        </p:nvPicPr>
        <p:blipFill rotWithShape="1">
          <a:blip r:embed="rId9">
            <a:alphaModFix/>
          </a:blip>
          <a:srcRect b="0" l="0" r="0" t="0"/>
          <a:stretch/>
        </p:blipFill>
        <p:spPr>
          <a:xfrm>
            <a:off x="222966" y="4757479"/>
            <a:ext cx="931091" cy="294509"/>
          </a:xfrm>
          <a:prstGeom prst="rect">
            <a:avLst/>
          </a:prstGeom>
          <a:noFill/>
          <a:ln>
            <a:noFill/>
          </a:ln>
        </p:spPr>
      </p:pic>
      <p:pic>
        <p:nvPicPr>
          <p:cNvPr id="899" name="Google Shape;899;p66"/>
          <p:cNvPicPr preferRelativeResize="0"/>
          <p:nvPr/>
        </p:nvPicPr>
        <p:blipFill rotWithShape="1">
          <a:blip r:embed="rId10">
            <a:alphaModFix/>
          </a:blip>
          <a:srcRect b="0" l="0" r="0" t="0"/>
          <a:stretch/>
        </p:blipFill>
        <p:spPr>
          <a:xfrm>
            <a:off x="7204303" y="4025944"/>
            <a:ext cx="1935576" cy="440024"/>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F3F4F9"/>
        </a:solidFill>
      </p:bgPr>
    </p:bg>
    <p:spTree>
      <p:nvGrpSpPr>
        <p:cNvPr id="903" name="Shape 903"/>
        <p:cNvGrpSpPr/>
        <p:nvPr/>
      </p:nvGrpSpPr>
      <p:grpSpPr>
        <a:xfrm>
          <a:off x="0" y="0"/>
          <a:ext cx="0" cy="0"/>
          <a:chOff x="0" y="0"/>
          <a:chExt cx="0" cy="0"/>
        </a:xfrm>
      </p:grpSpPr>
      <p:pic>
        <p:nvPicPr>
          <p:cNvPr id="904" name="Google Shape;904;p67"/>
          <p:cNvPicPr preferRelativeResize="0"/>
          <p:nvPr/>
        </p:nvPicPr>
        <p:blipFill rotWithShape="1">
          <a:blip r:embed="rId3">
            <a:alphaModFix/>
          </a:blip>
          <a:srcRect b="0" l="0" r="0" t="0"/>
          <a:stretch/>
        </p:blipFill>
        <p:spPr>
          <a:xfrm>
            <a:off x="4711473" y="1398865"/>
            <a:ext cx="3895696" cy="3054094"/>
          </a:xfrm>
          <a:prstGeom prst="rect">
            <a:avLst/>
          </a:prstGeom>
          <a:noFill/>
          <a:ln>
            <a:noFill/>
          </a:ln>
        </p:spPr>
      </p:pic>
      <p:pic>
        <p:nvPicPr>
          <p:cNvPr id="905" name="Google Shape;905;p67"/>
          <p:cNvPicPr preferRelativeResize="0"/>
          <p:nvPr/>
        </p:nvPicPr>
        <p:blipFill rotWithShape="1">
          <a:blip r:embed="rId4">
            <a:alphaModFix/>
          </a:blip>
          <a:srcRect b="0" l="0" r="0" t="0"/>
          <a:stretch/>
        </p:blipFill>
        <p:spPr>
          <a:xfrm>
            <a:off x="4443239" y="0"/>
            <a:ext cx="256379" cy="128256"/>
          </a:xfrm>
          <a:prstGeom prst="rect">
            <a:avLst/>
          </a:prstGeom>
          <a:noFill/>
          <a:ln>
            <a:noFill/>
          </a:ln>
        </p:spPr>
      </p:pic>
      <p:pic>
        <p:nvPicPr>
          <p:cNvPr id="906" name="Google Shape;906;p67"/>
          <p:cNvPicPr preferRelativeResize="0"/>
          <p:nvPr/>
        </p:nvPicPr>
        <p:blipFill rotWithShape="1">
          <a:blip r:embed="rId5">
            <a:alphaModFix/>
          </a:blip>
          <a:srcRect b="0" l="0" r="0" t="0"/>
          <a:stretch/>
        </p:blipFill>
        <p:spPr>
          <a:xfrm>
            <a:off x="222966" y="4757479"/>
            <a:ext cx="931091" cy="294509"/>
          </a:xfrm>
          <a:prstGeom prst="rect">
            <a:avLst/>
          </a:prstGeom>
          <a:noFill/>
          <a:ln>
            <a:noFill/>
          </a:ln>
        </p:spPr>
      </p:pic>
      <p:pic>
        <p:nvPicPr>
          <p:cNvPr id="907" name="Google Shape;907;p67"/>
          <p:cNvPicPr preferRelativeResize="0"/>
          <p:nvPr/>
        </p:nvPicPr>
        <p:blipFill rotWithShape="1">
          <a:blip r:embed="rId6">
            <a:alphaModFix/>
          </a:blip>
          <a:srcRect b="0" l="0" r="0" t="0"/>
          <a:stretch/>
        </p:blipFill>
        <p:spPr>
          <a:xfrm>
            <a:off x="440405" y="1422253"/>
            <a:ext cx="4547039" cy="1823547"/>
          </a:xfrm>
          <a:prstGeom prst="rect">
            <a:avLst/>
          </a:prstGeom>
          <a:noFill/>
          <a:ln>
            <a:noFill/>
          </a:ln>
        </p:spPr>
      </p:pic>
      <p:pic>
        <p:nvPicPr>
          <p:cNvPr id="908" name="Google Shape;908;p67"/>
          <p:cNvPicPr preferRelativeResize="0"/>
          <p:nvPr/>
        </p:nvPicPr>
        <p:blipFill rotWithShape="1">
          <a:blip r:embed="rId7">
            <a:alphaModFix/>
          </a:blip>
          <a:srcRect b="0" l="0" r="0" t="0"/>
          <a:stretch/>
        </p:blipFill>
        <p:spPr>
          <a:xfrm>
            <a:off x="587708" y="1220927"/>
            <a:ext cx="1185152" cy="380272"/>
          </a:xfrm>
          <a:prstGeom prst="rect">
            <a:avLst/>
          </a:prstGeom>
          <a:noFill/>
          <a:ln>
            <a:noFill/>
          </a:ln>
        </p:spPr>
      </p:pic>
      <p:pic>
        <p:nvPicPr>
          <p:cNvPr id="909" name="Google Shape;909;p67"/>
          <p:cNvPicPr preferRelativeResize="0"/>
          <p:nvPr/>
        </p:nvPicPr>
        <p:blipFill rotWithShape="1">
          <a:blip r:embed="rId8">
            <a:alphaModFix/>
          </a:blip>
          <a:srcRect b="0" l="0" r="0" t="0"/>
          <a:stretch/>
        </p:blipFill>
        <p:spPr>
          <a:xfrm>
            <a:off x="546300" y="3051881"/>
            <a:ext cx="3837237" cy="598748"/>
          </a:xfrm>
          <a:prstGeom prst="rect">
            <a:avLst/>
          </a:prstGeom>
          <a:noFill/>
          <a:ln>
            <a:noFill/>
          </a:ln>
        </p:spPr>
      </p:pic>
      <p:pic>
        <p:nvPicPr>
          <p:cNvPr id="910" name="Google Shape;910;p67"/>
          <p:cNvPicPr preferRelativeResize="0"/>
          <p:nvPr/>
        </p:nvPicPr>
        <p:blipFill rotWithShape="1">
          <a:blip r:embed="rId9">
            <a:alphaModFix/>
          </a:blip>
          <a:srcRect b="0" l="0" r="0" t="0"/>
          <a:stretch/>
        </p:blipFill>
        <p:spPr>
          <a:xfrm>
            <a:off x="6103480" y="635400"/>
            <a:ext cx="724471" cy="485738"/>
          </a:xfrm>
          <a:prstGeom prst="rect">
            <a:avLst/>
          </a:prstGeom>
          <a:noFill/>
          <a:ln>
            <a:noFill/>
          </a:ln>
        </p:spPr>
      </p:pic>
      <p:pic>
        <p:nvPicPr>
          <p:cNvPr id="911" name="Google Shape;911;p67"/>
          <p:cNvPicPr preferRelativeResize="0"/>
          <p:nvPr/>
        </p:nvPicPr>
        <p:blipFill rotWithShape="1">
          <a:blip r:embed="rId10">
            <a:alphaModFix/>
          </a:blip>
          <a:srcRect b="0" l="0" r="0" t="0"/>
          <a:stretch/>
        </p:blipFill>
        <p:spPr>
          <a:xfrm>
            <a:off x="6113956" y="938341"/>
            <a:ext cx="1734705" cy="380652"/>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F3F4F9"/>
        </a:solidFill>
      </p:bgPr>
    </p:bg>
    <p:spTree>
      <p:nvGrpSpPr>
        <p:cNvPr id="915" name="Shape 915"/>
        <p:cNvGrpSpPr/>
        <p:nvPr/>
      </p:nvGrpSpPr>
      <p:grpSpPr>
        <a:xfrm>
          <a:off x="0" y="0"/>
          <a:ext cx="0" cy="0"/>
          <a:chOff x="0" y="0"/>
          <a:chExt cx="0" cy="0"/>
        </a:xfrm>
      </p:grpSpPr>
      <p:pic>
        <p:nvPicPr>
          <p:cNvPr id="916" name="Google Shape;916;p68"/>
          <p:cNvPicPr preferRelativeResize="0"/>
          <p:nvPr/>
        </p:nvPicPr>
        <p:blipFill rotWithShape="1">
          <a:blip r:embed="rId3">
            <a:alphaModFix/>
          </a:blip>
          <a:srcRect b="0" l="0" r="0" t="0"/>
          <a:stretch/>
        </p:blipFill>
        <p:spPr>
          <a:xfrm>
            <a:off x="0" y="0"/>
            <a:ext cx="9142858" cy="2704658"/>
          </a:xfrm>
          <a:prstGeom prst="rect">
            <a:avLst/>
          </a:prstGeom>
          <a:noFill/>
          <a:ln>
            <a:noFill/>
          </a:ln>
        </p:spPr>
      </p:pic>
      <p:grpSp>
        <p:nvGrpSpPr>
          <p:cNvPr id="917" name="Google Shape;917;p68"/>
          <p:cNvGrpSpPr/>
          <p:nvPr/>
        </p:nvGrpSpPr>
        <p:grpSpPr>
          <a:xfrm>
            <a:off x="196778" y="832636"/>
            <a:ext cx="3893252" cy="3893252"/>
            <a:chOff x="393556" y="1665272"/>
            <a:chExt cx="7786503" cy="7786503"/>
          </a:xfrm>
        </p:grpSpPr>
        <p:pic>
          <p:nvPicPr>
            <p:cNvPr id="918" name="Google Shape;918;p68"/>
            <p:cNvPicPr preferRelativeResize="0"/>
            <p:nvPr/>
          </p:nvPicPr>
          <p:blipFill rotWithShape="1">
            <a:blip r:embed="rId4">
              <a:alphaModFix/>
            </a:blip>
            <a:srcRect b="0" l="0" r="0" t="0"/>
            <a:stretch/>
          </p:blipFill>
          <p:spPr>
            <a:xfrm>
              <a:off x="393556" y="1665272"/>
              <a:ext cx="7786503" cy="7786503"/>
            </a:xfrm>
            <a:prstGeom prst="rect">
              <a:avLst/>
            </a:prstGeom>
            <a:noFill/>
            <a:ln>
              <a:noFill/>
            </a:ln>
          </p:spPr>
        </p:pic>
        <p:pic>
          <p:nvPicPr>
            <p:cNvPr id="919" name="Google Shape;919;p68"/>
            <p:cNvPicPr preferRelativeResize="0"/>
            <p:nvPr/>
          </p:nvPicPr>
          <p:blipFill rotWithShape="1">
            <a:blip r:embed="rId5">
              <a:alphaModFix/>
            </a:blip>
            <a:srcRect b="0" l="0" r="0" t="0"/>
            <a:stretch/>
          </p:blipFill>
          <p:spPr>
            <a:xfrm>
              <a:off x="2255476" y="3527192"/>
              <a:ext cx="3893251" cy="3893251"/>
            </a:xfrm>
            <a:prstGeom prst="rect">
              <a:avLst/>
            </a:prstGeom>
            <a:noFill/>
            <a:ln>
              <a:noFill/>
            </a:ln>
          </p:spPr>
        </p:pic>
      </p:grpSp>
      <p:grpSp>
        <p:nvGrpSpPr>
          <p:cNvPr id="920" name="Google Shape;920;p68"/>
          <p:cNvGrpSpPr/>
          <p:nvPr/>
        </p:nvGrpSpPr>
        <p:grpSpPr>
          <a:xfrm>
            <a:off x="2683445" y="832636"/>
            <a:ext cx="3893252" cy="3893252"/>
            <a:chOff x="5366890" y="1665272"/>
            <a:chExt cx="7786503" cy="7786503"/>
          </a:xfrm>
        </p:grpSpPr>
        <p:pic>
          <p:nvPicPr>
            <p:cNvPr id="921" name="Google Shape;921;p68"/>
            <p:cNvPicPr preferRelativeResize="0"/>
            <p:nvPr/>
          </p:nvPicPr>
          <p:blipFill rotWithShape="1">
            <a:blip r:embed="rId4">
              <a:alphaModFix/>
            </a:blip>
            <a:srcRect b="0" l="0" r="0" t="0"/>
            <a:stretch/>
          </p:blipFill>
          <p:spPr>
            <a:xfrm>
              <a:off x="5366890" y="1665272"/>
              <a:ext cx="7786503" cy="7786503"/>
            </a:xfrm>
            <a:prstGeom prst="rect">
              <a:avLst/>
            </a:prstGeom>
            <a:noFill/>
            <a:ln>
              <a:noFill/>
            </a:ln>
          </p:spPr>
        </p:pic>
        <p:pic>
          <p:nvPicPr>
            <p:cNvPr id="922" name="Google Shape;922;p68"/>
            <p:cNvPicPr preferRelativeResize="0"/>
            <p:nvPr/>
          </p:nvPicPr>
          <p:blipFill rotWithShape="1">
            <a:blip r:embed="rId6">
              <a:alphaModFix/>
            </a:blip>
            <a:srcRect b="0" l="0" r="0" t="0"/>
            <a:stretch/>
          </p:blipFill>
          <p:spPr>
            <a:xfrm>
              <a:off x="7228810" y="3527192"/>
              <a:ext cx="3893251" cy="3893251"/>
            </a:xfrm>
            <a:prstGeom prst="rect">
              <a:avLst/>
            </a:prstGeom>
            <a:noFill/>
            <a:ln>
              <a:noFill/>
            </a:ln>
          </p:spPr>
        </p:pic>
      </p:grpSp>
      <p:grpSp>
        <p:nvGrpSpPr>
          <p:cNvPr id="923" name="Google Shape;923;p68"/>
          <p:cNvGrpSpPr/>
          <p:nvPr/>
        </p:nvGrpSpPr>
        <p:grpSpPr>
          <a:xfrm>
            <a:off x="5137533" y="832636"/>
            <a:ext cx="3893252" cy="3893252"/>
            <a:chOff x="10275067" y="1665272"/>
            <a:chExt cx="7786503" cy="7786503"/>
          </a:xfrm>
        </p:grpSpPr>
        <p:pic>
          <p:nvPicPr>
            <p:cNvPr id="924" name="Google Shape;924;p68"/>
            <p:cNvPicPr preferRelativeResize="0"/>
            <p:nvPr/>
          </p:nvPicPr>
          <p:blipFill rotWithShape="1">
            <a:blip r:embed="rId4">
              <a:alphaModFix/>
            </a:blip>
            <a:srcRect b="0" l="0" r="0" t="0"/>
            <a:stretch/>
          </p:blipFill>
          <p:spPr>
            <a:xfrm>
              <a:off x="10275067" y="1665272"/>
              <a:ext cx="7786503" cy="7786503"/>
            </a:xfrm>
            <a:prstGeom prst="rect">
              <a:avLst/>
            </a:prstGeom>
            <a:noFill/>
            <a:ln>
              <a:noFill/>
            </a:ln>
          </p:spPr>
        </p:pic>
        <p:pic>
          <p:nvPicPr>
            <p:cNvPr id="925" name="Google Shape;925;p68"/>
            <p:cNvPicPr preferRelativeResize="0"/>
            <p:nvPr/>
          </p:nvPicPr>
          <p:blipFill rotWithShape="1">
            <a:blip r:embed="rId7">
              <a:alphaModFix/>
            </a:blip>
            <a:srcRect b="0" l="0" r="0" t="0"/>
            <a:stretch/>
          </p:blipFill>
          <p:spPr>
            <a:xfrm>
              <a:off x="12136987" y="3527192"/>
              <a:ext cx="3893251" cy="3893251"/>
            </a:xfrm>
            <a:prstGeom prst="rect">
              <a:avLst/>
            </a:prstGeom>
            <a:noFill/>
            <a:ln>
              <a:noFill/>
            </a:ln>
          </p:spPr>
        </p:pic>
      </p:grpSp>
      <p:grpSp>
        <p:nvGrpSpPr>
          <p:cNvPr id="926" name="Google Shape;926;p68"/>
          <p:cNvGrpSpPr/>
          <p:nvPr/>
        </p:nvGrpSpPr>
        <p:grpSpPr>
          <a:xfrm>
            <a:off x="540014" y="3303731"/>
            <a:ext cx="3148667" cy="814864"/>
            <a:chOff x="1080029" y="6607461"/>
            <a:chExt cx="6297335" cy="1629727"/>
          </a:xfrm>
        </p:grpSpPr>
        <p:pic>
          <p:nvPicPr>
            <p:cNvPr id="927" name="Google Shape;927;p68"/>
            <p:cNvPicPr preferRelativeResize="0"/>
            <p:nvPr/>
          </p:nvPicPr>
          <p:blipFill rotWithShape="1">
            <a:blip r:embed="rId8">
              <a:alphaModFix/>
            </a:blip>
            <a:srcRect b="0" l="0" r="0" t="0"/>
            <a:stretch/>
          </p:blipFill>
          <p:spPr>
            <a:xfrm>
              <a:off x="1080029" y="6607461"/>
              <a:ext cx="6297335" cy="1629727"/>
            </a:xfrm>
            <a:prstGeom prst="rect">
              <a:avLst/>
            </a:prstGeom>
            <a:noFill/>
            <a:ln>
              <a:noFill/>
            </a:ln>
          </p:spPr>
        </p:pic>
        <p:pic>
          <p:nvPicPr>
            <p:cNvPr id="928" name="Google Shape;928;p68"/>
            <p:cNvPicPr preferRelativeResize="0"/>
            <p:nvPr/>
          </p:nvPicPr>
          <p:blipFill rotWithShape="1">
            <a:blip r:embed="rId9">
              <a:alphaModFix/>
            </a:blip>
            <a:srcRect b="0" l="0" r="0" t="0"/>
            <a:stretch/>
          </p:blipFill>
          <p:spPr>
            <a:xfrm>
              <a:off x="2627768" y="6988299"/>
              <a:ext cx="3148667" cy="814864"/>
            </a:xfrm>
            <a:prstGeom prst="rect">
              <a:avLst/>
            </a:prstGeom>
            <a:noFill/>
            <a:ln>
              <a:noFill/>
            </a:ln>
          </p:spPr>
        </p:pic>
      </p:grpSp>
      <p:grpSp>
        <p:nvGrpSpPr>
          <p:cNvPr id="929" name="Google Shape;929;p68"/>
          <p:cNvGrpSpPr/>
          <p:nvPr/>
        </p:nvGrpSpPr>
        <p:grpSpPr>
          <a:xfrm>
            <a:off x="3010392" y="3303731"/>
            <a:ext cx="3148667" cy="814864"/>
            <a:chOff x="6020784" y="6607461"/>
            <a:chExt cx="6297335" cy="1629727"/>
          </a:xfrm>
        </p:grpSpPr>
        <p:pic>
          <p:nvPicPr>
            <p:cNvPr id="930" name="Google Shape;930;p68"/>
            <p:cNvPicPr preferRelativeResize="0"/>
            <p:nvPr/>
          </p:nvPicPr>
          <p:blipFill rotWithShape="1">
            <a:blip r:embed="rId8">
              <a:alphaModFix/>
            </a:blip>
            <a:srcRect b="0" l="0" r="0" t="0"/>
            <a:stretch/>
          </p:blipFill>
          <p:spPr>
            <a:xfrm>
              <a:off x="6020784" y="6607461"/>
              <a:ext cx="6297335" cy="1629727"/>
            </a:xfrm>
            <a:prstGeom prst="rect">
              <a:avLst/>
            </a:prstGeom>
            <a:noFill/>
            <a:ln>
              <a:noFill/>
            </a:ln>
          </p:spPr>
        </p:pic>
        <p:pic>
          <p:nvPicPr>
            <p:cNvPr id="931" name="Google Shape;931;p68"/>
            <p:cNvPicPr preferRelativeResize="0"/>
            <p:nvPr/>
          </p:nvPicPr>
          <p:blipFill rotWithShape="1">
            <a:blip r:embed="rId9">
              <a:alphaModFix/>
            </a:blip>
            <a:srcRect b="0" l="0" r="0" t="0"/>
            <a:stretch/>
          </p:blipFill>
          <p:spPr>
            <a:xfrm>
              <a:off x="7568524" y="6988299"/>
              <a:ext cx="3148667" cy="814864"/>
            </a:xfrm>
            <a:prstGeom prst="rect">
              <a:avLst/>
            </a:prstGeom>
            <a:noFill/>
            <a:ln>
              <a:noFill/>
            </a:ln>
          </p:spPr>
        </p:pic>
      </p:grpSp>
      <p:grpSp>
        <p:nvGrpSpPr>
          <p:cNvPr id="932" name="Google Shape;932;p68"/>
          <p:cNvGrpSpPr/>
          <p:nvPr/>
        </p:nvGrpSpPr>
        <p:grpSpPr>
          <a:xfrm>
            <a:off x="5480769" y="3303731"/>
            <a:ext cx="3148667" cy="814864"/>
            <a:chOff x="10961539" y="6607461"/>
            <a:chExt cx="6297335" cy="1629727"/>
          </a:xfrm>
        </p:grpSpPr>
        <p:pic>
          <p:nvPicPr>
            <p:cNvPr id="933" name="Google Shape;933;p68"/>
            <p:cNvPicPr preferRelativeResize="0"/>
            <p:nvPr/>
          </p:nvPicPr>
          <p:blipFill rotWithShape="1">
            <a:blip r:embed="rId8">
              <a:alphaModFix/>
            </a:blip>
            <a:srcRect b="0" l="0" r="0" t="0"/>
            <a:stretch/>
          </p:blipFill>
          <p:spPr>
            <a:xfrm>
              <a:off x="10961539" y="6607461"/>
              <a:ext cx="6297335" cy="1629727"/>
            </a:xfrm>
            <a:prstGeom prst="rect">
              <a:avLst/>
            </a:prstGeom>
            <a:noFill/>
            <a:ln>
              <a:noFill/>
            </a:ln>
          </p:spPr>
        </p:pic>
        <p:pic>
          <p:nvPicPr>
            <p:cNvPr id="934" name="Google Shape;934;p68"/>
            <p:cNvPicPr preferRelativeResize="0"/>
            <p:nvPr/>
          </p:nvPicPr>
          <p:blipFill rotWithShape="1">
            <a:blip r:embed="rId9">
              <a:alphaModFix/>
            </a:blip>
            <a:srcRect b="0" l="0" r="0" t="0"/>
            <a:stretch/>
          </p:blipFill>
          <p:spPr>
            <a:xfrm>
              <a:off x="12509279" y="6988299"/>
              <a:ext cx="3148667" cy="814864"/>
            </a:xfrm>
            <a:prstGeom prst="rect">
              <a:avLst/>
            </a:prstGeom>
            <a:noFill/>
            <a:ln>
              <a:noFill/>
            </a:ln>
          </p:spPr>
        </p:pic>
      </p:grpSp>
      <p:pic>
        <p:nvPicPr>
          <p:cNvPr id="935" name="Google Shape;935;p68"/>
          <p:cNvPicPr preferRelativeResize="0"/>
          <p:nvPr/>
        </p:nvPicPr>
        <p:blipFill rotWithShape="1">
          <a:blip r:embed="rId10">
            <a:alphaModFix/>
          </a:blip>
          <a:srcRect b="0" l="0" r="0" t="0"/>
          <a:stretch/>
        </p:blipFill>
        <p:spPr>
          <a:xfrm>
            <a:off x="4443239" y="0"/>
            <a:ext cx="256379" cy="128256"/>
          </a:xfrm>
          <a:prstGeom prst="rect">
            <a:avLst/>
          </a:prstGeom>
          <a:noFill/>
          <a:ln>
            <a:noFill/>
          </a:ln>
        </p:spPr>
      </p:pic>
      <p:pic>
        <p:nvPicPr>
          <p:cNvPr id="936" name="Google Shape;936;p68"/>
          <p:cNvPicPr preferRelativeResize="0"/>
          <p:nvPr/>
        </p:nvPicPr>
        <p:blipFill rotWithShape="1">
          <a:blip r:embed="rId11">
            <a:alphaModFix/>
          </a:blip>
          <a:srcRect b="0" l="0" r="0" t="0"/>
          <a:stretch/>
        </p:blipFill>
        <p:spPr>
          <a:xfrm>
            <a:off x="1037266" y="3929578"/>
            <a:ext cx="1995857" cy="572743"/>
          </a:xfrm>
          <a:prstGeom prst="rect">
            <a:avLst/>
          </a:prstGeom>
          <a:noFill/>
          <a:ln>
            <a:noFill/>
          </a:ln>
        </p:spPr>
      </p:pic>
      <p:pic>
        <p:nvPicPr>
          <p:cNvPr id="937" name="Google Shape;937;p68"/>
          <p:cNvPicPr preferRelativeResize="0"/>
          <p:nvPr/>
        </p:nvPicPr>
        <p:blipFill rotWithShape="1">
          <a:blip r:embed="rId12">
            <a:alphaModFix/>
          </a:blip>
          <a:srcRect b="0" l="0" r="0" t="0"/>
          <a:stretch/>
        </p:blipFill>
        <p:spPr>
          <a:xfrm>
            <a:off x="222966" y="4757479"/>
            <a:ext cx="931091" cy="294509"/>
          </a:xfrm>
          <a:prstGeom prst="rect">
            <a:avLst/>
          </a:prstGeom>
          <a:noFill/>
          <a:ln>
            <a:noFill/>
          </a:ln>
        </p:spPr>
      </p:pic>
      <p:pic>
        <p:nvPicPr>
          <p:cNvPr id="938" name="Google Shape;938;p68"/>
          <p:cNvPicPr preferRelativeResize="0"/>
          <p:nvPr/>
        </p:nvPicPr>
        <p:blipFill rotWithShape="1">
          <a:blip r:embed="rId13">
            <a:alphaModFix/>
          </a:blip>
          <a:srcRect b="0" l="0" r="0" t="0"/>
          <a:stretch/>
        </p:blipFill>
        <p:spPr>
          <a:xfrm>
            <a:off x="676561" y="764558"/>
            <a:ext cx="7761897" cy="1254119"/>
          </a:xfrm>
          <a:prstGeom prst="rect">
            <a:avLst/>
          </a:prstGeom>
          <a:noFill/>
          <a:ln>
            <a:noFill/>
          </a:ln>
        </p:spPr>
      </p:pic>
      <p:pic>
        <p:nvPicPr>
          <p:cNvPr id="939" name="Google Shape;939;p68"/>
          <p:cNvPicPr preferRelativeResize="0"/>
          <p:nvPr/>
        </p:nvPicPr>
        <p:blipFill rotWithShape="1">
          <a:blip r:embed="rId14">
            <a:alphaModFix/>
          </a:blip>
          <a:srcRect b="0" l="0" r="0" t="0"/>
          <a:stretch/>
        </p:blipFill>
        <p:spPr>
          <a:xfrm>
            <a:off x="1278314" y="550807"/>
            <a:ext cx="5341691" cy="420867"/>
          </a:xfrm>
          <a:prstGeom prst="rect">
            <a:avLst/>
          </a:prstGeom>
          <a:noFill/>
          <a:ln>
            <a:noFill/>
          </a:ln>
        </p:spPr>
      </p:pic>
      <p:pic>
        <p:nvPicPr>
          <p:cNvPr id="940" name="Google Shape;940;p68"/>
          <p:cNvPicPr preferRelativeResize="0"/>
          <p:nvPr/>
        </p:nvPicPr>
        <p:blipFill rotWithShape="1">
          <a:blip r:embed="rId15">
            <a:alphaModFix/>
          </a:blip>
          <a:srcRect b="0" l="0" r="0" t="0"/>
          <a:stretch/>
        </p:blipFill>
        <p:spPr>
          <a:xfrm>
            <a:off x="1270202" y="3490375"/>
            <a:ext cx="1636843" cy="556785"/>
          </a:xfrm>
          <a:prstGeom prst="rect">
            <a:avLst/>
          </a:prstGeom>
          <a:noFill/>
          <a:ln>
            <a:noFill/>
          </a:ln>
        </p:spPr>
      </p:pic>
      <p:pic>
        <p:nvPicPr>
          <p:cNvPr id="941" name="Google Shape;941;p68"/>
          <p:cNvPicPr preferRelativeResize="0"/>
          <p:nvPr/>
        </p:nvPicPr>
        <p:blipFill rotWithShape="1">
          <a:blip r:embed="rId11">
            <a:alphaModFix/>
          </a:blip>
          <a:srcRect b="0" l="0" r="0" t="0"/>
          <a:stretch/>
        </p:blipFill>
        <p:spPr>
          <a:xfrm>
            <a:off x="3507643" y="3929578"/>
            <a:ext cx="1995857" cy="572743"/>
          </a:xfrm>
          <a:prstGeom prst="rect">
            <a:avLst/>
          </a:prstGeom>
          <a:noFill/>
          <a:ln>
            <a:noFill/>
          </a:ln>
        </p:spPr>
      </p:pic>
      <p:pic>
        <p:nvPicPr>
          <p:cNvPr id="942" name="Google Shape;942;p68"/>
          <p:cNvPicPr preferRelativeResize="0"/>
          <p:nvPr/>
        </p:nvPicPr>
        <p:blipFill rotWithShape="1">
          <a:blip r:embed="rId15">
            <a:alphaModFix/>
          </a:blip>
          <a:srcRect b="0" l="0" r="0" t="0"/>
          <a:stretch/>
        </p:blipFill>
        <p:spPr>
          <a:xfrm>
            <a:off x="3740580" y="3490375"/>
            <a:ext cx="1636843" cy="556785"/>
          </a:xfrm>
          <a:prstGeom prst="rect">
            <a:avLst/>
          </a:prstGeom>
          <a:noFill/>
          <a:ln>
            <a:noFill/>
          </a:ln>
        </p:spPr>
      </p:pic>
      <p:pic>
        <p:nvPicPr>
          <p:cNvPr id="943" name="Google Shape;943;p68"/>
          <p:cNvPicPr preferRelativeResize="0"/>
          <p:nvPr/>
        </p:nvPicPr>
        <p:blipFill rotWithShape="1">
          <a:blip r:embed="rId11">
            <a:alphaModFix/>
          </a:blip>
          <a:srcRect b="0" l="0" r="0" t="0"/>
          <a:stretch/>
        </p:blipFill>
        <p:spPr>
          <a:xfrm>
            <a:off x="5978022" y="3929578"/>
            <a:ext cx="1995857" cy="572743"/>
          </a:xfrm>
          <a:prstGeom prst="rect">
            <a:avLst/>
          </a:prstGeom>
          <a:noFill/>
          <a:ln>
            <a:noFill/>
          </a:ln>
        </p:spPr>
      </p:pic>
      <p:pic>
        <p:nvPicPr>
          <p:cNvPr id="944" name="Google Shape;944;p68"/>
          <p:cNvPicPr preferRelativeResize="0"/>
          <p:nvPr/>
        </p:nvPicPr>
        <p:blipFill rotWithShape="1">
          <a:blip r:embed="rId15">
            <a:alphaModFix/>
          </a:blip>
          <a:srcRect b="0" l="0" r="0" t="0"/>
          <a:stretch/>
        </p:blipFill>
        <p:spPr>
          <a:xfrm>
            <a:off x="6210958" y="3490375"/>
            <a:ext cx="1636843" cy="556785"/>
          </a:xfrm>
          <a:prstGeom prst="rect">
            <a:avLst/>
          </a:prstGeom>
          <a:noFill/>
          <a:ln>
            <a:noFill/>
          </a:ln>
        </p:spPr>
      </p:pic>
      <p:pic>
        <p:nvPicPr>
          <p:cNvPr id="945" name="Google Shape;945;p68"/>
          <p:cNvPicPr preferRelativeResize="0"/>
          <p:nvPr/>
        </p:nvPicPr>
        <p:blipFill rotWithShape="1">
          <a:blip r:embed="rId16">
            <a:alphaModFix/>
          </a:blip>
          <a:srcRect b="0" l="0" r="0" t="0"/>
          <a:stretch/>
        </p:blipFill>
        <p:spPr>
          <a:xfrm>
            <a:off x="950500" y="1482394"/>
            <a:ext cx="1080176" cy="1029819"/>
          </a:xfrm>
          <a:prstGeom prst="rect">
            <a:avLst/>
          </a:prstGeom>
          <a:noFill/>
          <a:ln>
            <a:noFill/>
          </a:ln>
        </p:spPr>
      </p:pic>
      <p:pic>
        <p:nvPicPr>
          <p:cNvPr id="946" name="Google Shape;946;p68"/>
          <p:cNvPicPr preferRelativeResize="0"/>
          <p:nvPr/>
        </p:nvPicPr>
        <p:blipFill rotWithShape="1">
          <a:blip r:embed="rId17">
            <a:alphaModFix/>
          </a:blip>
          <a:srcRect b="0" l="0" r="0" t="0"/>
          <a:stretch/>
        </p:blipFill>
        <p:spPr>
          <a:xfrm>
            <a:off x="3433824" y="1482394"/>
            <a:ext cx="1125981" cy="1029819"/>
          </a:xfrm>
          <a:prstGeom prst="rect">
            <a:avLst/>
          </a:prstGeom>
          <a:noFill/>
          <a:ln>
            <a:noFill/>
          </a:ln>
        </p:spPr>
      </p:pic>
      <p:pic>
        <p:nvPicPr>
          <p:cNvPr id="947" name="Google Shape;947;p68"/>
          <p:cNvPicPr preferRelativeResize="0"/>
          <p:nvPr/>
        </p:nvPicPr>
        <p:blipFill rotWithShape="1">
          <a:blip r:embed="rId18">
            <a:alphaModFix/>
          </a:blip>
          <a:srcRect b="0" l="0" r="0" t="0"/>
          <a:stretch/>
        </p:blipFill>
        <p:spPr>
          <a:xfrm>
            <a:off x="5912124" y="1482394"/>
            <a:ext cx="1056676" cy="1029819"/>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F3F4F9"/>
        </a:solidFill>
      </p:bgPr>
    </p:bg>
    <p:spTree>
      <p:nvGrpSpPr>
        <p:cNvPr id="951" name="Shape 951"/>
        <p:cNvGrpSpPr/>
        <p:nvPr/>
      </p:nvGrpSpPr>
      <p:grpSpPr>
        <a:xfrm>
          <a:off x="0" y="0"/>
          <a:ext cx="0" cy="0"/>
          <a:chOff x="0" y="0"/>
          <a:chExt cx="0" cy="0"/>
        </a:xfrm>
      </p:grpSpPr>
      <p:pic>
        <p:nvPicPr>
          <p:cNvPr id="952" name="Google Shape;952;p69"/>
          <p:cNvPicPr preferRelativeResize="0"/>
          <p:nvPr/>
        </p:nvPicPr>
        <p:blipFill rotWithShape="1">
          <a:blip r:embed="rId3">
            <a:alphaModFix/>
          </a:blip>
          <a:srcRect b="0" l="0" r="0" t="0"/>
          <a:stretch/>
        </p:blipFill>
        <p:spPr>
          <a:xfrm>
            <a:off x="4443239" y="0"/>
            <a:ext cx="256379" cy="128256"/>
          </a:xfrm>
          <a:prstGeom prst="rect">
            <a:avLst/>
          </a:prstGeom>
          <a:noFill/>
          <a:ln>
            <a:noFill/>
          </a:ln>
        </p:spPr>
      </p:pic>
      <p:pic>
        <p:nvPicPr>
          <p:cNvPr id="953" name="Google Shape;953;p69"/>
          <p:cNvPicPr preferRelativeResize="0"/>
          <p:nvPr/>
        </p:nvPicPr>
        <p:blipFill rotWithShape="1">
          <a:blip r:embed="rId4">
            <a:alphaModFix/>
          </a:blip>
          <a:srcRect b="0" l="0" r="0" t="0"/>
          <a:stretch/>
        </p:blipFill>
        <p:spPr>
          <a:xfrm>
            <a:off x="531746" y="1710317"/>
            <a:ext cx="4790757" cy="2626985"/>
          </a:xfrm>
          <a:prstGeom prst="rect">
            <a:avLst/>
          </a:prstGeom>
          <a:noFill/>
          <a:ln>
            <a:noFill/>
          </a:ln>
        </p:spPr>
      </p:pic>
      <p:pic>
        <p:nvPicPr>
          <p:cNvPr id="954" name="Google Shape;954;p69"/>
          <p:cNvPicPr preferRelativeResize="0"/>
          <p:nvPr/>
        </p:nvPicPr>
        <p:blipFill rotWithShape="1">
          <a:blip r:embed="rId5">
            <a:alphaModFix/>
          </a:blip>
          <a:srcRect b="0" l="0" r="0" t="0"/>
          <a:stretch/>
        </p:blipFill>
        <p:spPr>
          <a:xfrm>
            <a:off x="531668" y="3046726"/>
            <a:ext cx="4790913" cy="10715"/>
          </a:xfrm>
          <a:prstGeom prst="rect">
            <a:avLst/>
          </a:prstGeom>
          <a:noFill/>
          <a:ln>
            <a:noFill/>
          </a:ln>
        </p:spPr>
      </p:pic>
      <p:pic>
        <p:nvPicPr>
          <p:cNvPr id="955" name="Google Shape;955;p69"/>
          <p:cNvPicPr preferRelativeResize="0"/>
          <p:nvPr/>
        </p:nvPicPr>
        <p:blipFill rotWithShape="1">
          <a:blip r:embed="rId6">
            <a:alphaModFix/>
          </a:blip>
          <a:srcRect b="0" l="0" r="0" t="0"/>
          <a:stretch/>
        </p:blipFill>
        <p:spPr>
          <a:xfrm rot="-5400000">
            <a:off x="1644277" y="3018452"/>
            <a:ext cx="2626985" cy="10715"/>
          </a:xfrm>
          <a:prstGeom prst="rect">
            <a:avLst/>
          </a:prstGeom>
          <a:noFill/>
          <a:ln>
            <a:noFill/>
          </a:ln>
        </p:spPr>
      </p:pic>
      <p:grpSp>
        <p:nvGrpSpPr>
          <p:cNvPr id="956" name="Google Shape;956;p69"/>
          <p:cNvGrpSpPr/>
          <p:nvPr/>
        </p:nvGrpSpPr>
        <p:grpSpPr>
          <a:xfrm>
            <a:off x="1088883" y="2435597"/>
            <a:ext cx="617180" cy="617180"/>
            <a:chOff x="2177765" y="4871194"/>
            <a:chExt cx="1234360" cy="1234360"/>
          </a:xfrm>
        </p:grpSpPr>
        <p:pic>
          <p:nvPicPr>
            <p:cNvPr id="957" name="Google Shape;957;p69"/>
            <p:cNvPicPr preferRelativeResize="0"/>
            <p:nvPr/>
          </p:nvPicPr>
          <p:blipFill rotWithShape="1">
            <a:blip r:embed="rId7">
              <a:alphaModFix/>
            </a:blip>
            <a:srcRect b="0" l="0" r="0" t="0"/>
            <a:stretch/>
          </p:blipFill>
          <p:spPr>
            <a:xfrm>
              <a:off x="2177765" y="4871194"/>
              <a:ext cx="1234360" cy="1234360"/>
            </a:xfrm>
            <a:prstGeom prst="rect">
              <a:avLst/>
            </a:prstGeom>
            <a:noFill/>
            <a:ln>
              <a:noFill/>
            </a:ln>
          </p:spPr>
        </p:pic>
        <p:pic>
          <p:nvPicPr>
            <p:cNvPr id="958" name="Google Shape;958;p69"/>
            <p:cNvPicPr preferRelativeResize="0"/>
            <p:nvPr/>
          </p:nvPicPr>
          <p:blipFill rotWithShape="1">
            <a:blip r:embed="rId8">
              <a:alphaModFix/>
            </a:blip>
            <a:srcRect b="0" l="0" r="0" t="0"/>
            <a:stretch/>
          </p:blipFill>
          <p:spPr>
            <a:xfrm>
              <a:off x="2449427" y="5142857"/>
              <a:ext cx="617180" cy="617180"/>
            </a:xfrm>
            <a:prstGeom prst="rect">
              <a:avLst/>
            </a:prstGeom>
            <a:noFill/>
            <a:ln>
              <a:noFill/>
            </a:ln>
          </p:spPr>
        </p:pic>
      </p:grpSp>
      <p:pic>
        <p:nvPicPr>
          <p:cNvPr id="959" name="Google Shape;959;p69"/>
          <p:cNvPicPr preferRelativeResize="0"/>
          <p:nvPr/>
        </p:nvPicPr>
        <p:blipFill rotWithShape="1">
          <a:blip r:embed="rId9">
            <a:alphaModFix/>
          </a:blip>
          <a:srcRect b="0" l="0" r="0" t="0"/>
          <a:stretch/>
        </p:blipFill>
        <p:spPr>
          <a:xfrm>
            <a:off x="531737" y="4305159"/>
            <a:ext cx="4841352" cy="53572"/>
          </a:xfrm>
          <a:prstGeom prst="rect">
            <a:avLst/>
          </a:prstGeom>
          <a:noFill/>
          <a:ln>
            <a:noFill/>
          </a:ln>
        </p:spPr>
      </p:pic>
      <p:pic>
        <p:nvPicPr>
          <p:cNvPr id="960" name="Google Shape;960;p69"/>
          <p:cNvPicPr preferRelativeResize="0"/>
          <p:nvPr/>
        </p:nvPicPr>
        <p:blipFill rotWithShape="1">
          <a:blip r:embed="rId10">
            <a:alphaModFix/>
          </a:blip>
          <a:srcRect b="0" l="0" r="0" t="0"/>
          <a:stretch/>
        </p:blipFill>
        <p:spPr>
          <a:xfrm rot="-5400000">
            <a:off x="-812113" y="2953363"/>
            <a:ext cx="2698432" cy="53572"/>
          </a:xfrm>
          <a:prstGeom prst="rect">
            <a:avLst/>
          </a:prstGeom>
          <a:noFill/>
          <a:ln>
            <a:noFill/>
          </a:ln>
        </p:spPr>
      </p:pic>
      <p:grpSp>
        <p:nvGrpSpPr>
          <p:cNvPr id="961" name="Google Shape;961;p69"/>
          <p:cNvGrpSpPr/>
          <p:nvPr/>
        </p:nvGrpSpPr>
        <p:grpSpPr>
          <a:xfrm>
            <a:off x="3078485" y="2887978"/>
            <a:ext cx="617180" cy="617180"/>
            <a:chOff x="6156971" y="5775956"/>
            <a:chExt cx="1234360" cy="1234360"/>
          </a:xfrm>
        </p:grpSpPr>
        <p:pic>
          <p:nvPicPr>
            <p:cNvPr id="962" name="Google Shape;962;p69"/>
            <p:cNvPicPr preferRelativeResize="0"/>
            <p:nvPr/>
          </p:nvPicPr>
          <p:blipFill rotWithShape="1">
            <a:blip r:embed="rId7">
              <a:alphaModFix/>
            </a:blip>
            <a:srcRect b="0" l="0" r="0" t="0"/>
            <a:stretch/>
          </p:blipFill>
          <p:spPr>
            <a:xfrm>
              <a:off x="6156971" y="5775956"/>
              <a:ext cx="1234360" cy="1234360"/>
            </a:xfrm>
            <a:prstGeom prst="rect">
              <a:avLst/>
            </a:prstGeom>
            <a:noFill/>
            <a:ln>
              <a:noFill/>
            </a:ln>
          </p:spPr>
        </p:pic>
        <p:pic>
          <p:nvPicPr>
            <p:cNvPr id="963" name="Google Shape;963;p69"/>
            <p:cNvPicPr preferRelativeResize="0"/>
            <p:nvPr/>
          </p:nvPicPr>
          <p:blipFill rotWithShape="1">
            <a:blip r:embed="rId8">
              <a:alphaModFix/>
            </a:blip>
            <a:srcRect b="0" l="0" r="0" t="0"/>
            <a:stretch/>
          </p:blipFill>
          <p:spPr>
            <a:xfrm>
              <a:off x="6428634" y="6047619"/>
              <a:ext cx="617180" cy="617180"/>
            </a:xfrm>
            <a:prstGeom prst="rect">
              <a:avLst/>
            </a:prstGeom>
            <a:noFill/>
            <a:ln>
              <a:noFill/>
            </a:ln>
          </p:spPr>
        </p:pic>
      </p:grpSp>
      <p:grpSp>
        <p:nvGrpSpPr>
          <p:cNvPr id="964" name="Google Shape;964;p69"/>
          <p:cNvGrpSpPr/>
          <p:nvPr/>
        </p:nvGrpSpPr>
        <p:grpSpPr>
          <a:xfrm>
            <a:off x="1584893" y="3291987"/>
            <a:ext cx="617180" cy="617180"/>
            <a:chOff x="3169786" y="6583974"/>
            <a:chExt cx="1234360" cy="1234360"/>
          </a:xfrm>
        </p:grpSpPr>
        <p:pic>
          <p:nvPicPr>
            <p:cNvPr id="965" name="Google Shape;965;p69"/>
            <p:cNvPicPr preferRelativeResize="0"/>
            <p:nvPr/>
          </p:nvPicPr>
          <p:blipFill rotWithShape="1">
            <a:blip r:embed="rId7">
              <a:alphaModFix/>
            </a:blip>
            <a:srcRect b="0" l="0" r="0" t="0"/>
            <a:stretch/>
          </p:blipFill>
          <p:spPr>
            <a:xfrm>
              <a:off x="3169786" y="6583974"/>
              <a:ext cx="1234360" cy="1234360"/>
            </a:xfrm>
            <a:prstGeom prst="rect">
              <a:avLst/>
            </a:prstGeom>
            <a:noFill/>
            <a:ln>
              <a:noFill/>
            </a:ln>
          </p:spPr>
        </p:pic>
        <p:pic>
          <p:nvPicPr>
            <p:cNvPr id="966" name="Google Shape;966;p69"/>
            <p:cNvPicPr preferRelativeResize="0"/>
            <p:nvPr/>
          </p:nvPicPr>
          <p:blipFill rotWithShape="1">
            <a:blip r:embed="rId8">
              <a:alphaModFix/>
            </a:blip>
            <a:srcRect b="0" l="0" r="0" t="0"/>
            <a:stretch/>
          </p:blipFill>
          <p:spPr>
            <a:xfrm>
              <a:off x="3441449" y="6855637"/>
              <a:ext cx="617180" cy="617180"/>
            </a:xfrm>
            <a:prstGeom prst="rect">
              <a:avLst/>
            </a:prstGeom>
            <a:noFill/>
            <a:ln>
              <a:noFill/>
            </a:ln>
          </p:spPr>
        </p:pic>
      </p:grpSp>
      <p:grpSp>
        <p:nvGrpSpPr>
          <p:cNvPr id="967" name="Google Shape;967;p69"/>
          <p:cNvGrpSpPr/>
          <p:nvPr/>
        </p:nvGrpSpPr>
        <p:grpSpPr>
          <a:xfrm>
            <a:off x="3754384" y="1815305"/>
            <a:ext cx="1465387" cy="1465387"/>
            <a:chOff x="7508768" y="3630610"/>
            <a:chExt cx="2930774" cy="2930774"/>
          </a:xfrm>
        </p:grpSpPr>
        <p:pic>
          <p:nvPicPr>
            <p:cNvPr id="968" name="Google Shape;968;p69"/>
            <p:cNvPicPr preferRelativeResize="0"/>
            <p:nvPr/>
          </p:nvPicPr>
          <p:blipFill rotWithShape="1">
            <a:blip r:embed="rId11">
              <a:alphaModFix/>
            </a:blip>
            <a:srcRect b="0" l="0" r="0" t="0"/>
            <a:stretch/>
          </p:blipFill>
          <p:spPr>
            <a:xfrm>
              <a:off x="7508768" y="3630610"/>
              <a:ext cx="2930774" cy="2930774"/>
            </a:xfrm>
            <a:prstGeom prst="rect">
              <a:avLst/>
            </a:prstGeom>
            <a:noFill/>
            <a:ln>
              <a:noFill/>
            </a:ln>
          </p:spPr>
        </p:pic>
        <p:pic>
          <p:nvPicPr>
            <p:cNvPr id="969" name="Google Shape;969;p69"/>
            <p:cNvPicPr preferRelativeResize="0"/>
            <p:nvPr/>
          </p:nvPicPr>
          <p:blipFill rotWithShape="1">
            <a:blip r:embed="rId12">
              <a:alphaModFix/>
            </a:blip>
            <a:srcRect b="0" l="0" r="0" t="0"/>
            <a:stretch/>
          </p:blipFill>
          <p:spPr>
            <a:xfrm>
              <a:off x="8153784" y="4275626"/>
              <a:ext cx="1465387" cy="1465387"/>
            </a:xfrm>
            <a:prstGeom prst="rect">
              <a:avLst/>
            </a:prstGeom>
            <a:noFill/>
            <a:ln>
              <a:noFill/>
            </a:ln>
          </p:spPr>
        </p:pic>
      </p:grpSp>
      <p:pic>
        <p:nvPicPr>
          <p:cNvPr id="970" name="Google Shape;970;p69"/>
          <p:cNvPicPr preferRelativeResize="0"/>
          <p:nvPr/>
        </p:nvPicPr>
        <p:blipFill rotWithShape="1">
          <a:blip r:embed="rId13">
            <a:alphaModFix/>
          </a:blip>
          <a:srcRect b="0" l="0" r="0" t="0"/>
          <a:stretch/>
        </p:blipFill>
        <p:spPr>
          <a:xfrm>
            <a:off x="222966" y="4757479"/>
            <a:ext cx="931091" cy="294509"/>
          </a:xfrm>
          <a:prstGeom prst="rect">
            <a:avLst/>
          </a:prstGeom>
          <a:noFill/>
          <a:ln>
            <a:noFill/>
          </a:ln>
        </p:spPr>
      </p:pic>
      <p:pic>
        <p:nvPicPr>
          <p:cNvPr id="971" name="Google Shape;971;p69"/>
          <p:cNvPicPr preferRelativeResize="0"/>
          <p:nvPr/>
        </p:nvPicPr>
        <p:blipFill rotWithShape="1">
          <a:blip r:embed="rId14">
            <a:alphaModFix/>
          </a:blip>
          <a:srcRect b="0" l="0" r="0" t="0"/>
          <a:stretch/>
        </p:blipFill>
        <p:spPr>
          <a:xfrm>
            <a:off x="-147319" y="764556"/>
            <a:ext cx="8566736" cy="1254119"/>
          </a:xfrm>
          <a:prstGeom prst="rect">
            <a:avLst/>
          </a:prstGeom>
          <a:noFill/>
          <a:ln>
            <a:noFill/>
          </a:ln>
        </p:spPr>
      </p:pic>
      <p:pic>
        <p:nvPicPr>
          <p:cNvPr id="972" name="Google Shape;972;p69"/>
          <p:cNvPicPr preferRelativeResize="0"/>
          <p:nvPr/>
        </p:nvPicPr>
        <p:blipFill rotWithShape="1">
          <a:blip r:embed="rId15">
            <a:alphaModFix/>
          </a:blip>
          <a:srcRect b="0" l="0" r="0" t="0"/>
          <a:stretch/>
        </p:blipFill>
        <p:spPr>
          <a:xfrm>
            <a:off x="1383524" y="550803"/>
            <a:ext cx="5256238" cy="420881"/>
          </a:xfrm>
          <a:prstGeom prst="rect">
            <a:avLst/>
          </a:prstGeom>
          <a:noFill/>
          <a:ln>
            <a:noFill/>
          </a:ln>
        </p:spPr>
      </p:pic>
      <p:pic>
        <p:nvPicPr>
          <p:cNvPr id="973" name="Google Shape;973;p69"/>
          <p:cNvPicPr preferRelativeResize="0"/>
          <p:nvPr/>
        </p:nvPicPr>
        <p:blipFill rotWithShape="1">
          <a:blip r:embed="rId16">
            <a:alphaModFix/>
          </a:blip>
          <a:srcRect b="0" l="0" r="0" t="0"/>
          <a:stretch/>
        </p:blipFill>
        <p:spPr>
          <a:xfrm>
            <a:off x="1145540" y="2539425"/>
            <a:ext cx="486429" cy="440881"/>
          </a:xfrm>
          <a:prstGeom prst="rect">
            <a:avLst/>
          </a:prstGeom>
          <a:noFill/>
          <a:ln>
            <a:noFill/>
          </a:ln>
        </p:spPr>
      </p:pic>
      <p:pic>
        <p:nvPicPr>
          <p:cNvPr id="974" name="Google Shape;974;p69"/>
          <p:cNvPicPr preferRelativeResize="0"/>
          <p:nvPr/>
        </p:nvPicPr>
        <p:blipFill rotWithShape="1">
          <a:blip r:embed="rId17">
            <a:alphaModFix/>
          </a:blip>
          <a:srcRect b="0" l="0" r="0" t="0"/>
          <a:stretch/>
        </p:blipFill>
        <p:spPr>
          <a:xfrm>
            <a:off x="1628608" y="3395814"/>
            <a:ext cx="525257" cy="440881"/>
          </a:xfrm>
          <a:prstGeom prst="rect">
            <a:avLst/>
          </a:prstGeom>
          <a:noFill/>
          <a:ln>
            <a:noFill/>
          </a:ln>
        </p:spPr>
      </p:pic>
      <p:pic>
        <p:nvPicPr>
          <p:cNvPr id="975" name="Google Shape;975;p69"/>
          <p:cNvPicPr preferRelativeResize="0"/>
          <p:nvPr/>
        </p:nvPicPr>
        <p:blipFill rotWithShape="1">
          <a:blip r:embed="rId18">
            <a:alphaModFix/>
          </a:blip>
          <a:srcRect b="0" l="0" r="0" t="0"/>
          <a:stretch/>
        </p:blipFill>
        <p:spPr>
          <a:xfrm>
            <a:off x="3128224" y="2996568"/>
            <a:ext cx="516710" cy="436119"/>
          </a:xfrm>
          <a:prstGeom prst="rect">
            <a:avLst/>
          </a:prstGeom>
          <a:noFill/>
          <a:ln>
            <a:noFill/>
          </a:ln>
        </p:spPr>
      </p:pic>
      <p:pic>
        <p:nvPicPr>
          <p:cNvPr id="976" name="Google Shape;976;p69"/>
          <p:cNvPicPr preferRelativeResize="0"/>
          <p:nvPr/>
        </p:nvPicPr>
        <p:blipFill rotWithShape="1">
          <a:blip r:embed="rId19">
            <a:alphaModFix/>
          </a:blip>
          <a:srcRect b="0" l="0" r="0" t="0"/>
          <a:stretch/>
        </p:blipFill>
        <p:spPr>
          <a:xfrm>
            <a:off x="4040221" y="2215588"/>
            <a:ext cx="857753" cy="670876"/>
          </a:xfrm>
          <a:prstGeom prst="rect">
            <a:avLst/>
          </a:prstGeom>
          <a:noFill/>
          <a:ln>
            <a:noFill/>
          </a:ln>
        </p:spPr>
      </p:pic>
      <p:pic>
        <p:nvPicPr>
          <p:cNvPr id="977" name="Google Shape;977;p69"/>
          <p:cNvPicPr preferRelativeResize="0"/>
          <p:nvPr/>
        </p:nvPicPr>
        <p:blipFill rotWithShape="1">
          <a:blip r:embed="rId20">
            <a:alphaModFix/>
          </a:blip>
          <a:srcRect b="0" l="0" r="0" t="0"/>
          <a:stretch/>
        </p:blipFill>
        <p:spPr>
          <a:xfrm>
            <a:off x="5732694" y="1687457"/>
            <a:ext cx="919276" cy="528271"/>
          </a:xfrm>
          <a:prstGeom prst="rect">
            <a:avLst/>
          </a:prstGeom>
          <a:noFill/>
          <a:ln>
            <a:noFill/>
          </a:ln>
        </p:spPr>
      </p:pic>
      <p:pic>
        <p:nvPicPr>
          <p:cNvPr id="978" name="Google Shape;978;p69"/>
          <p:cNvPicPr preferRelativeResize="0"/>
          <p:nvPr/>
        </p:nvPicPr>
        <p:blipFill rotWithShape="1">
          <a:blip r:embed="rId21">
            <a:alphaModFix/>
          </a:blip>
          <a:srcRect b="0" l="0" r="0" t="0"/>
          <a:stretch/>
        </p:blipFill>
        <p:spPr>
          <a:xfrm>
            <a:off x="5749838" y="1970753"/>
            <a:ext cx="2104795" cy="379700"/>
          </a:xfrm>
          <a:prstGeom prst="rect">
            <a:avLst/>
          </a:prstGeom>
          <a:noFill/>
          <a:ln>
            <a:noFill/>
          </a:ln>
        </p:spPr>
      </p:pic>
      <p:pic>
        <p:nvPicPr>
          <p:cNvPr id="979" name="Google Shape;979;p69"/>
          <p:cNvPicPr preferRelativeResize="0"/>
          <p:nvPr/>
        </p:nvPicPr>
        <p:blipFill rotWithShape="1">
          <a:blip r:embed="rId22">
            <a:alphaModFix/>
          </a:blip>
          <a:srcRect b="0" l="0" r="0" t="0"/>
          <a:stretch/>
        </p:blipFill>
        <p:spPr>
          <a:xfrm>
            <a:off x="5723171" y="2366143"/>
            <a:ext cx="766628" cy="551452"/>
          </a:xfrm>
          <a:prstGeom prst="rect">
            <a:avLst/>
          </a:prstGeom>
          <a:noFill/>
          <a:ln>
            <a:noFill/>
          </a:ln>
        </p:spPr>
      </p:pic>
      <p:pic>
        <p:nvPicPr>
          <p:cNvPr id="980" name="Google Shape;980;p69"/>
          <p:cNvPicPr preferRelativeResize="0"/>
          <p:nvPr/>
        </p:nvPicPr>
        <p:blipFill rotWithShape="1">
          <a:blip r:embed="rId21">
            <a:alphaModFix/>
          </a:blip>
          <a:srcRect b="0" l="0" r="0" t="0"/>
          <a:stretch/>
        </p:blipFill>
        <p:spPr>
          <a:xfrm>
            <a:off x="5749838" y="2672617"/>
            <a:ext cx="2104795" cy="379700"/>
          </a:xfrm>
          <a:prstGeom prst="rect">
            <a:avLst/>
          </a:prstGeom>
          <a:noFill/>
          <a:ln>
            <a:noFill/>
          </a:ln>
        </p:spPr>
      </p:pic>
      <p:pic>
        <p:nvPicPr>
          <p:cNvPr id="981" name="Google Shape;981;p69"/>
          <p:cNvPicPr preferRelativeResize="0"/>
          <p:nvPr/>
        </p:nvPicPr>
        <p:blipFill rotWithShape="1">
          <a:blip r:embed="rId23">
            <a:alphaModFix/>
          </a:blip>
          <a:srcRect b="0" l="0" r="0" t="0"/>
          <a:stretch/>
        </p:blipFill>
        <p:spPr>
          <a:xfrm>
            <a:off x="5727933" y="3068010"/>
            <a:ext cx="773995" cy="551452"/>
          </a:xfrm>
          <a:prstGeom prst="rect">
            <a:avLst/>
          </a:prstGeom>
          <a:noFill/>
          <a:ln>
            <a:noFill/>
          </a:ln>
        </p:spPr>
      </p:pic>
      <p:pic>
        <p:nvPicPr>
          <p:cNvPr id="982" name="Google Shape;982;p69"/>
          <p:cNvPicPr preferRelativeResize="0"/>
          <p:nvPr/>
        </p:nvPicPr>
        <p:blipFill rotWithShape="1">
          <a:blip r:embed="rId21">
            <a:alphaModFix/>
          </a:blip>
          <a:srcRect b="0" l="0" r="0" t="0"/>
          <a:stretch/>
        </p:blipFill>
        <p:spPr>
          <a:xfrm>
            <a:off x="5749838" y="3374480"/>
            <a:ext cx="2104795" cy="379700"/>
          </a:xfrm>
          <a:prstGeom prst="rect">
            <a:avLst/>
          </a:prstGeom>
          <a:noFill/>
          <a:ln>
            <a:noFill/>
          </a:ln>
        </p:spPr>
      </p:pic>
      <p:pic>
        <p:nvPicPr>
          <p:cNvPr id="983" name="Google Shape;983;p69"/>
          <p:cNvPicPr preferRelativeResize="0"/>
          <p:nvPr/>
        </p:nvPicPr>
        <p:blipFill rotWithShape="1">
          <a:blip r:embed="rId24">
            <a:alphaModFix/>
          </a:blip>
          <a:srcRect b="0" l="0" r="0" t="0"/>
          <a:stretch/>
        </p:blipFill>
        <p:spPr>
          <a:xfrm>
            <a:off x="5723171" y="3769872"/>
            <a:ext cx="1684305" cy="551452"/>
          </a:xfrm>
          <a:prstGeom prst="rect">
            <a:avLst/>
          </a:prstGeom>
          <a:noFill/>
          <a:ln>
            <a:noFill/>
          </a:ln>
        </p:spPr>
      </p:pic>
      <p:pic>
        <p:nvPicPr>
          <p:cNvPr id="984" name="Google Shape;984;p69"/>
          <p:cNvPicPr preferRelativeResize="0"/>
          <p:nvPr/>
        </p:nvPicPr>
        <p:blipFill rotWithShape="1">
          <a:blip r:embed="rId25">
            <a:alphaModFix/>
          </a:blip>
          <a:srcRect b="0" l="0" r="0" t="0"/>
          <a:stretch/>
        </p:blipFill>
        <p:spPr>
          <a:xfrm>
            <a:off x="5749838" y="4076343"/>
            <a:ext cx="2255909" cy="379700"/>
          </a:xfrm>
          <a:prstGeom prst="rect">
            <a:avLst/>
          </a:prstGeom>
          <a:noFill/>
          <a:ln>
            <a:noFill/>
          </a:ln>
        </p:spPr>
      </p:pic>
      <p:pic>
        <p:nvPicPr>
          <p:cNvPr id="985" name="Google Shape;985;p69"/>
          <p:cNvPicPr preferRelativeResize="0"/>
          <p:nvPr/>
        </p:nvPicPr>
        <p:blipFill rotWithShape="1">
          <a:blip r:embed="rId26">
            <a:alphaModFix/>
          </a:blip>
          <a:srcRect b="0" l="0" r="0" t="0"/>
          <a:stretch/>
        </p:blipFill>
        <p:spPr>
          <a:xfrm rot="-5400000">
            <a:off x="354719" y="1752299"/>
            <a:ext cx="709781" cy="396215"/>
          </a:xfrm>
          <a:prstGeom prst="rect">
            <a:avLst/>
          </a:prstGeom>
          <a:noFill/>
          <a:ln>
            <a:noFill/>
          </a:ln>
        </p:spPr>
      </p:pic>
      <p:pic>
        <p:nvPicPr>
          <p:cNvPr id="986" name="Google Shape;986;p69"/>
          <p:cNvPicPr preferRelativeResize="0"/>
          <p:nvPr/>
        </p:nvPicPr>
        <p:blipFill rotWithShape="1">
          <a:blip r:embed="rId27">
            <a:alphaModFix/>
          </a:blip>
          <a:srcRect b="0" l="0" r="0" t="0"/>
          <a:stretch/>
        </p:blipFill>
        <p:spPr>
          <a:xfrm>
            <a:off x="4670100" y="4018167"/>
            <a:ext cx="799066" cy="396215"/>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F3F4F9"/>
        </a:solidFill>
      </p:bgPr>
    </p:bg>
    <p:spTree>
      <p:nvGrpSpPr>
        <p:cNvPr id="990" name="Shape 990"/>
        <p:cNvGrpSpPr/>
        <p:nvPr/>
      </p:nvGrpSpPr>
      <p:grpSpPr>
        <a:xfrm>
          <a:off x="0" y="0"/>
          <a:ext cx="0" cy="0"/>
          <a:chOff x="0" y="0"/>
          <a:chExt cx="0" cy="0"/>
        </a:xfrm>
      </p:grpSpPr>
      <p:pic>
        <p:nvPicPr>
          <p:cNvPr id="991" name="Google Shape;991;p70"/>
          <p:cNvPicPr preferRelativeResize="0"/>
          <p:nvPr/>
        </p:nvPicPr>
        <p:blipFill rotWithShape="1">
          <a:blip r:embed="rId3">
            <a:alphaModFix/>
          </a:blip>
          <a:srcRect b="0" l="0" r="0" t="0"/>
          <a:stretch/>
        </p:blipFill>
        <p:spPr>
          <a:xfrm>
            <a:off x="3028571" y="1143846"/>
            <a:ext cx="3085714" cy="2855166"/>
          </a:xfrm>
          <a:prstGeom prst="rect">
            <a:avLst/>
          </a:prstGeom>
          <a:noFill/>
          <a:ln>
            <a:noFill/>
          </a:ln>
        </p:spPr>
      </p:pic>
      <p:grpSp>
        <p:nvGrpSpPr>
          <p:cNvPr id="992" name="Google Shape;992;p70"/>
          <p:cNvGrpSpPr/>
          <p:nvPr/>
        </p:nvGrpSpPr>
        <p:grpSpPr>
          <a:xfrm>
            <a:off x="3414604" y="714329"/>
            <a:ext cx="7156726" cy="1859680"/>
            <a:chOff x="6829208" y="1428658"/>
            <a:chExt cx="14313452" cy="3719360"/>
          </a:xfrm>
        </p:grpSpPr>
        <p:pic>
          <p:nvPicPr>
            <p:cNvPr id="993" name="Google Shape;993;p70"/>
            <p:cNvPicPr preferRelativeResize="0"/>
            <p:nvPr/>
          </p:nvPicPr>
          <p:blipFill rotWithShape="1">
            <a:blip r:embed="rId4">
              <a:alphaModFix/>
            </a:blip>
            <a:srcRect b="0" l="0" r="0" t="0"/>
            <a:stretch/>
          </p:blipFill>
          <p:spPr>
            <a:xfrm>
              <a:off x="6829208" y="1428658"/>
              <a:ext cx="14313452" cy="3719360"/>
            </a:xfrm>
            <a:prstGeom prst="rect">
              <a:avLst/>
            </a:prstGeom>
            <a:noFill/>
            <a:ln>
              <a:noFill/>
            </a:ln>
          </p:spPr>
        </p:pic>
        <p:pic>
          <p:nvPicPr>
            <p:cNvPr id="994" name="Google Shape;994;p70"/>
            <p:cNvPicPr preferRelativeResize="0"/>
            <p:nvPr/>
          </p:nvPicPr>
          <p:blipFill rotWithShape="1">
            <a:blip r:embed="rId5">
              <a:alphaModFix/>
            </a:blip>
            <a:srcRect b="0" l="0" r="0" t="0"/>
            <a:stretch/>
          </p:blipFill>
          <p:spPr>
            <a:xfrm>
              <a:off x="10346880" y="2297806"/>
              <a:ext cx="7156726" cy="1859680"/>
            </a:xfrm>
            <a:prstGeom prst="rect">
              <a:avLst/>
            </a:prstGeom>
            <a:noFill/>
            <a:ln>
              <a:noFill/>
            </a:ln>
          </p:spPr>
        </p:pic>
      </p:grpSp>
      <p:grpSp>
        <p:nvGrpSpPr>
          <p:cNvPr id="995" name="Google Shape;995;p70"/>
          <p:cNvGrpSpPr/>
          <p:nvPr/>
        </p:nvGrpSpPr>
        <p:grpSpPr>
          <a:xfrm>
            <a:off x="-1096353" y="2838315"/>
            <a:ext cx="7156726" cy="1859680"/>
            <a:chOff x="-2192706" y="5676630"/>
            <a:chExt cx="14313452" cy="3719360"/>
          </a:xfrm>
        </p:grpSpPr>
        <p:pic>
          <p:nvPicPr>
            <p:cNvPr id="996" name="Google Shape;996;p70"/>
            <p:cNvPicPr preferRelativeResize="0"/>
            <p:nvPr/>
          </p:nvPicPr>
          <p:blipFill rotWithShape="1">
            <a:blip r:embed="rId4">
              <a:alphaModFix/>
            </a:blip>
            <a:srcRect b="0" l="0" r="0" t="0"/>
            <a:stretch/>
          </p:blipFill>
          <p:spPr>
            <a:xfrm>
              <a:off x="-2192706" y="5676630"/>
              <a:ext cx="14313452" cy="3719360"/>
            </a:xfrm>
            <a:prstGeom prst="rect">
              <a:avLst/>
            </a:prstGeom>
            <a:noFill/>
            <a:ln>
              <a:noFill/>
            </a:ln>
          </p:spPr>
        </p:pic>
        <p:pic>
          <p:nvPicPr>
            <p:cNvPr id="997" name="Google Shape;997;p70"/>
            <p:cNvPicPr preferRelativeResize="0"/>
            <p:nvPr/>
          </p:nvPicPr>
          <p:blipFill rotWithShape="1">
            <a:blip r:embed="rId5">
              <a:alphaModFix/>
            </a:blip>
            <a:srcRect b="0" l="0" r="0" t="0"/>
            <a:stretch/>
          </p:blipFill>
          <p:spPr>
            <a:xfrm>
              <a:off x="1324965" y="6545778"/>
              <a:ext cx="7156726" cy="1859680"/>
            </a:xfrm>
            <a:prstGeom prst="rect">
              <a:avLst/>
            </a:prstGeom>
            <a:noFill/>
            <a:ln>
              <a:noFill/>
            </a:ln>
          </p:spPr>
        </p:pic>
      </p:grpSp>
      <p:grpSp>
        <p:nvGrpSpPr>
          <p:cNvPr id="998" name="Google Shape;998;p70"/>
          <p:cNvGrpSpPr/>
          <p:nvPr/>
        </p:nvGrpSpPr>
        <p:grpSpPr>
          <a:xfrm>
            <a:off x="-1353496" y="476234"/>
            <a:ext cx="7156726" cy="1859680"/>
            <a:chOff x="-2706992" y="952467"/>
            <a:chExt cx="14313452" cy="3719360"/>
          </a:xfrm>
        </p:grpSpPr>
        <p:pic>
          <p:nvPicPr>
            <p:cNvPr id="999" name="Google Shape;999;p70"/>
            <p:cNvPicPr preferRelativeResize="0"/>
            <p:nvPr/>
          </p:nvPicPr>
          <p:blipFill rotWithShape="1">
            <a:blip r:embed="rId4">
              <a:alphaModFix/>
            </a:blip>
            <a:srcRect b="0" l="0" r="0" t="0"/>
            <a:stretch/>
          </p:blipFill>
          <p:spPr>
            <a:xfrm>
              <a:off x="-2706992" y="952467"/>
              <a:ext cx="14313452" cy="3719360"/>
            </a:xfrm>
            <a:prstGeom prst="rect">
              <a:avLst/>
            </a:prstGeom>
            <a:noFill/>
            <a:ln>
              <a:noFill/>
            </a:ln>
          </p:spPr>
        </p:pic>
        <p:pic>
          <p:nvPicPr>
            <p:cNvPr id="1000" name="Google Shape;1000;p70"/>
            <p:cNvPicPr preferRelativeResize="0"/>
            <p:nvPr/>
          </p:nvPicPr>
          <p:blipFill rotWithShape="1">
            <a:blip r:embed="rId5">
              <a:alphaModFix/>
            </a:blip>
            <a:srcRect b="0" l="0" r="0" t="0"/>
            <a:stretch/>
          </p:blipFill>
          <p:spPr>
            <a:xfrm>
              <a:off x="810680" y="1821615"/>
              <a:ext cx="7156726" cy="1859680"/>
            </a:xfrm>
            <a:prstGeom prst="rect">
              <a:avLst/>
            </a:prstGeom>
            <a:noFill/>
            <a:ln>
              <a:noFill/>
            </a:ln>
          </p:spPr>
        </p:pic>
      </p:grpSp>
      <p:grpSp>
        <p:nvGrpSpPr>
          <p:cNvPr id="1001" name="Google Shape;1001;p70"/>
          <p:cNvGrpSpPr/>
          <p:nvPr/>
        </p:nvGrpSpPr>
        <p:grpSpPr>
          <a:xfrm>
            <a:off x="3128890" y="3000220"/>
            <a:ext cx="7156726" cy="1859680"/>
            <a:chOff x="6257780" y="6000439"/>
            <a:chExt cx="14313452" cy="3719360"/>
          </a:xfrm>
        </p:grpSpPr>
        <p:pic>
          <p:nvPicPr>
            <p:cNvPr id="1002" name="Google Shape;1002;p70"/>
            <p:cNvPicPr preferRelativeResize="0"/>
            <p:nvPr/>
          </p:nvPicPr>
          <p:blipFill rotWithShape="1">
            <a:blip r:embed="rId4">
              <a:alphaModFix/>
            </a:blip>
            <a:srcRect b="0" l="0" r="0" t="0"/>
            <a:stretch/>
          </p:blipFill>
          <p:spPr>
            <a:xfrm>
              <a:off x="6257780" y="6000439"/>
              <a:ext cx="14313452" cy="3719360"/>
            </a:xfrm>
            <a:prstGeom prst="rect">
              <a:avLst/>
            </a:prstGeom>
            <a:noFill/>
            <a:ln>
              <a:noFill/>
            </a:ln>
          </p:spPr>
        </p:pic>
        <p:pic>
          <p:nvPicPr>
            <p:cNvPr id="1003" name="Google Shape;1003;p70"/>
            <p:cNvPicPr preferRelativeResize="0"/>
            <p:nvPr/>
          </p:nvPicPr>
          <p:blipFill rotWithShape="1">
            <a:blip r:embed="rId5">
              <a:alphaModFix/>
            </a:blip>
            <a:srcRect b="0" l="0" r="0" t="0"/>
            <a:stretch/>
          </p:blipFill>
          <p:spPr>
            <a:xfrm>
              <a:off x="9775451" y="6869587"/>
              <a:ext cx="7156726" cy="1859680"/>
            </a:xfrm>
            <a:prstGeom prst="rect">
              <a:avLst/>
            </a:prstGeom>
            <a:noFill/>
            <a:ln>
              <a:noFill/>
            </a:ln>
          </p:spPr>
        </p:pic>
      </p:grpSp>
      <p:pic>
        <p:nvPicPr>
          <p:cNvPr id="1004" name="Google Shape;1004;p70"/>
          <p:cNvPicPr preferRelativeResize="0"/>
          <p:nvPr/>
        </p:nvPicPr>
        <p:blipFill rotWithShape="1">
          <a:blip r:embed="rId6">
            <a:alphaModFix/>
          </a:blip>
          <a:srcRect b="0" l="0" r="0" t="0"/>
          <a:stretch/>
        </p:blipFill>
        <p:spPr>
          <a:xfrm>
            <a:off x="4443239" y="0"/>
            <a:ext cx="256379" cy="128256"/>
          </a:xfrm>
          <a:prstGeom prst="rect">
            <a:avLst/>
          </a:prstGeom>
          <a:noFill/>
          <a:ln>
            <a:noFill/>
          </a:ln>
        </p:spPr>
      </p:pic>
      <p:pic>
        <p:nvPicPr>
          <p:cNvPr id="1005" name="Google Shape;1005;p70"/>
          <p:cNvPicPr preferRelativeResize="0"/>
          <p:nvPr/>
        </p:nvPicPr>
        <p:blipFill rotWithShape="1">
          <a:blip r:embed="rId7">
            <a:alphaModFix/>
          </a:blip>
          <a:srcRect b="0" l="0" r="0" t="0"/>
          <a:stretch/>
        </p:blipFill>
        <p:spPr>
          <a:xfrm>
            <a:off x="725132" y="759171"/>
            <a:ext cx="457440" cy="1078995"/>
          </a:xfrm>
          <a:prstGeom prst="rect">
            <a:avLst/>
          </a:prstGeom>
          <a:noFill/>
          <a:ln>
            <a:noFill/>
          </a:ln>
        </p:spPr>
      </p:pic>
      <p:pic>
        <p:nvPicPr>
          <p:cNvPr id="1006" name="Google Shape;1006;p70"/>
          <p:cNvPicPr preferRelativeResize="0"/>
          <p:nvPr/>
        </p:nvPicPr>
        <p:blipFill rotWithShape="1">
          <a:blip r:embed="rId8">
            <a:alphaModFix/>
          </a:blip>
          <a:srcRect b="0" l="0" r="0" t="0"/>
          <a:stretch/>
        </p:blipFill>
        <p:spPr>
          <a:xfrm>
            <a:off x="8000150" y="967784"/>
            <a:ext cx="480257" cy="1106200"/>
          </a:xfrm>
          <a:prstGeom prst="rect">
            <a:avLst/>
          </a:prstGeom>
          <a:noFill/>
          <a:ln>
            <a:noFill/>
          </a:ln>
        </p:spPr>
      </p:pic>
      <p:pic>
        <p:nvPicPr>
          <p:cNvPr id="1007" name="Google Shape;1007;p70"/>
          <p:cNvPicPr preferRelativeResize="0"/>
          <p:nvPr/>
        </p:nvPicPr>
        <p:blipFill rotWithShape="1">
          <a:blip r:embed="rId9">
            <a:alphaModFix/>
          </a:blip>
          <a:srcRect b="0" l="0" r="0" t="0"/>
          <a:stretch/>
        </p:blipFill>
        <p:spPr>
          <a:xfrm>
            <a:off x="821291" y="3010214"/>
            <a:ext cx="700042" cy="1192515"/>
          </a:xfrm>
          <a:prstGeom prst="rect">
            <a:avLst/>
          </a:prstGeom>
          <a:noFill/>
          <a:ln>
            <a:noFill/>
          </a:ln>
        </p:spPr>
      </p:pic>
      <p:pic>
        <p:nvPicPr>
          <p:cNvPr id="1008" name="Google Shape;1008;p70"/>
          <p:cNvPicPr preferRelativeResize="0"/>
          <p:nvPr/>
        </p:nvPicPr>
        <p:blipFill rotWithShape="1">
          <a:blip r:embed="rId10">
            <a:alphaModFix/>
          </a:blip>
          <a:srcRect b="0" l="0" r="0" t="0"/>
          <a:stretch/>
        </p:blipFill>
        <p:spPr>
          <a:xfrm>
            <a:off x="7475126" y="3180048"/>
            <a:ext cx="837806" cy="1192522"/>
          </a:xfrm>
          <a:prstGeom prst="rect">
            <a:avLst/>
          </a:prstGeom>
          <a:noFill/>
          <a:ln>
            <a:noFill/>
          </a:ln>
        </p:spPr>
      </p:pic>
      <p:pic>
        <p:nvPicPr>
          <p:cNvPr id="1009" name="Google Shape;1009;p70"/>
          <p:cNvPicPr preferRelativeResize="0"/>
          <p:nvPr/>
        </p:nvPicPr>
        <p:blipFill rotWithShape="1">
          <a:blip r:embed="rId11">
            <a:alphaModFix/>
          </a:blip>
          <a:srcRect b="0" l="0" r="0" t="0"/>
          <a:stretch/>
        </p:blipFill>
        <p:spPr>
          <a:xfrm>
            <a:off x="222966" y="4757479"/>
            <a:ext cx="931091" cy="294509"/>
          </a:xfrm>
          <a:prstGeom prst="rect">
            <a:avLst/>
          </a:prstGeom>
          <a:noFill/>
          <a:ln>
            <a:noFill/>
          </a:ln>
        </p:spPr>
      </p:pic>
      <p:pic>
        <p:nvPicPr>
          <p:cNvPr id="1010" name="Google Shape;1010;p70"/>
          <p:cNvPicPr preferRelativeResize="0"/>
          <p:nvPr/>
        </p:nvPicPr>
        <p:blipFill rotWithShape="1">
          <a:blip r:embed="rId12">
            <a:alphaModFix/>
          </a:blip>
          <a:srcRect b="0" l="0" r="0" t="0"/>
          <a:stretch/>
        </p:blipFill>
        <p:spPr>
          <a:xfrm>
            <a:off x="2612368" y="1951177"/>
            <a:ext cx="4127733" cy="2081244"/>
          </a:xfrm>
          <a:prstGeom prst="rect">
            <a:avLst/>
          </a:prstGeom>
          <a:noFill/>
          <a:ln>
            <a:noFill/>
          </a:ln>
        </p:spPr>
      </p:pic>
      <p:pic>
        <p:nvPicPr>
          <p:cNvPr id="1011" name="Google Shape;1011;p70"/>
          <p:cNvPicPr preferRelativeResize="0"/>
          <p:nvPr/>
        </p:nvPicPr>
        <p:blipFill rotWithShape="1">
          <a:blip r:embed="rId13">
            <a:alphaModFix/>
          </a:blip>
          <a:srcRect b="0" l="0" r="0" t="0"/>
          <a:stretch/>
        </p:blipFill>
        <p:spPr>
          <a:xfrm>
            <a:off x="2628775" y="1825408"/>
            <a:ext cx="3251348" cy="416105"/>
          </a:xfrm>
          <a:prstGeom prst="rect">
            <a:avLst/>
          </a:prstGeom>
          <a:noFill/>
          <a:ln>
            <a:noFill/>
          </a:ln>
        </p:spPr>
      </p:pic>
      <p:pic>
        <p:nvPicPr>
          <p:cNvPr id="1012" name="Google Shape;1012;p70"/>
          <p:cNvPicPr preferRelativeResize="0"/>
          <p:nvPr/>
        </p:nvPicPr>
        <p:blipFill rotWithShape="1">
          <a:blip r:embed="rId14">
            <a:alphaModFix/>
          </a:blip>
          <a:srcRect b="0" l="0" r="0" t="0"/>
          <a:stretch/>
        </p:blipFill>
        <p:spPr>
          <a:xfrm>
            <a:off x="5275367" y="1644553"/>
            <a:ext cx="2623620" cy="390500"/>
          </a:xfrm>
          <a:prstGeom prst="rect">
            <a:avLst/>
          </a:prstGeom>
          <a:noFill/>
          <a:ln>
            <a:noFill/>
          </a:ln>
        </p:spPr>
      </p:pic>
      <p:pic>
        <p:nvPicPr>
          <p:cNvPr id="1013" name="Google Shape;1013;p70"/>
          <p:cNvPicPr preferRelativeResize="0"/>
          <p:nvPr/>
        </p:nvPicPr>
        <p:blipFill rotWithShape="1">
          <a:blip r:embed="rId15">
            <a:alphaModFix/>
          </a:blip>
          <a:srcRect b="0" l="0" r="0" t="0"/>
          <a:stretch/>
        </p:blipFill>
        <p:spPr>
          <a:xfrm>
            <a:off x="5492524" y="1273365"/>
            <a:ext cx="2271400" cy="542881"/>
          </a:xfrm>
          <a:prstGeom prst="rect">
            <a:avLst/>
          </a:prstGeom>
          <a:noFill/>
          <a:ln>
            <a:noFill/>
          </a:ln>
        </p:spPr>
      </p:pic>
      <p:pic>
        <p:nvPicPr>
          <p:cNvPr id="1014" name="Google Shape;1014;p70"/>
          <p:cNvPicPr preferRelativeResize="0"/>
          <p:nvPr/>
        </p:nvPicPr>
        <p:blipFill rotWithShape="1">
          <a:blip r:embed="rId14">
            <a:alphaModFix/>
          </a:blip>
          <a:srcRect b="0" l="0" r="0" t="0"/>
          <a:stretch/>
        </p:blipFill>
        <p:spPr>
          <a:xfrm>
            <a:off x="1139850" y="1406458"/>
            <a:ext cx="2623620" cy="390500"/>
          </a:xfrm>
          <a:prstGeom prst="rect">
            <a:avLst/>
          </a:prstGeom>
          <a:noFill/>
          <a:ln>
            <a:noFill/>
          </a:ln>
        </p:spPr>
      </p:pic>
      <p:pic>
        <p:nvPicPr>
          <p:cNvPr id="1015" name="Google Shape;1015;p70"/>
          <p:cNvPicPr preferRelativeResize="0"/>
          <p:nvPr/>
        </p:nvPicPr>
        <p:blipFill rotWithShape="1">
          <a:blip r:embed="rId16">
            <a:alphaModFix/>
          </a:blip>
          <a:srcRect b="0" l="0" r="0" t="0"/>
          <a:stretch/>
        </p:blipFill>
        <p:spPr>
          <a:xfrm>
            <a:off x="1372933" y="1035270"/>
            <a:ext cx="2245953" cy="542881"/>
          </a:xfrm>
          <a:prstGeom prst="rect">
            <a:avLst/>
          </a:prstGeom>
          <a:noFill/>
          <a:ln>
            <a:noFill/>
          </a:ln>
        </p:spPr>
      </p:pic>
      <p:pic>
        <p:nvPicPr>
          <p:cNvPr id="1016" name="Google Shape;1016;p70"/>
          <p:cNvPicPr preferRelativeResize="0"/>
          <p:nvPr/>
        </p:nvPicPr>
        <p:blipFill rotWithShape="1">
          <a:blip r:embed="rId14">
            <a:alphaModFix/>
          </a:blip>
          <a:srcRect b="0" l="0" r="0" t="0"/>
          <a:stretch/>
        </p:blipFill>
        <p:spPr>
          <a:xfrm>
            <a:off x="1444612" y="3768540"/>
            <a:ext cx="2623620" cy="390500"/>
          </a:xfrm>
          <a:prstGeom prst="rect">
            <a:avLst/>
          </a:prstGeom>
          <a:noFill/>
          <a:ln>
            <a:noFill/>
          </a:ln>
        </p:spPr>
      </p:pic>
      <p:pic>
        <p:nvPicPr>
          <p:cNvPr id="1017" name="Google Shape;1017;p70"/>
          <p:cNvPicPr preferRelativeResize="0"/>
          <p:nvPr/>
        </p:nvPicPr>
        <p:blipFill rotWithShape="1">
          <a:blip r:embed="rId17">
            <a:alphaModFix/>
          </a:blip>
          <a:srcRect b="0" l="0" r="0" t="0"/>
          <a:stretch/>
        </p:blipFill>
        <p:spPr>
          <a:xfrm>
            <a:off x="1675019" y="3397351"/>
            <a:ext cx="2253385" cy="542881"/>
          </a:xfrm>
          <a:prstGeom prst="rect">
            <a:avLst/>
          </a:prstGeom>
          <a:noFill/>
          <a:ln>
            <a:noFill/>
          </a:ln>
        </p:spPr>
      </p:pic>
      <p:pic>
        <p:nvPicPr>
          <p:cNvPr id="1018" name="Google Shape;1018;p70"/>
          <p:cNvPicPr preferRelativeResize="0"/>
          <p:nvPr/>
        </p:nvPicPr>
        <p:blipFill rotWithShape="1">
          <a:blip r:embed="rId14">
            <a:alphaModFix/>
          </a:blip>
          <a:srcRect b="0" l="0" r="0" t="0"/>
          <a:stretch/>
        </p:blipFill>
        <p:spPr>
          <a:xfrm>
            <a:off x="4942033" y="3930444"/>
            <a:ext cx="2623620" cy="390500"/>
          </a:xfrm>
          <a:prstGeom prst="rect">
            <a:avLst/>
          </a:prstGeom>
          <a:noFill/>
          <a:ln>
            <a:noFill/>
          </a:ln>
        </p:spPr>
      </p:pic>
      <p:pic>
        <p:nvPicPr>
          <p:cNvPr id="1019" name="Google Shape;1019;p70"/>
          <p:cNvPicPr preferRelativeResize="0"/>
          <p:nvPr/>
        </p:nvPicPr>
        <p:blipFill rotWithShape="1">
          <a:blip r:embed="rId18">
            <a:alphaModFix/>
          </a:blip>
          <a:srcRect b="0" l="0" r="0" t="0"/>
          <a:stretch/>
        </p:blipFill>
        <p:spPr>
          <a:xfrm>
            <a:off x="5165814" y="3559255"/>
            <a:ext cx="2264771" cy="54288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4F9"/>
        </a:solidFill>
      </p:bgPr>
    </p:bg>
    <p:spTree>
      <p:nvGrpSpPr>
        <p:cNvPr id="148" name="Shape 148"/>
        <p:cNvGrpSpPr/>
        <p:nvPr/>
      </p:nvGrpSpPr>
      <p:grpSpPr>
        <a:xfrm>
          <a:off x="0" y="0"/>
          <a:ext cx="0" cy="0"/>
          <a:chOff x="0" y="0"/>
          <a:chExt cx="0" cy="0"/>
        </a:xfrm>
      </p:grpSpPr>
      <p:pic>
        <p:nvPicPr>
          <p:cNvPr id="149" name="Google Shape;149;p18"/>
          <p:cNvPicPr preferRelativeResize="0"/>
          <p:nvPr/>
        </p:nvPicPr>
        <p:blipFill rotWithShape="1">
          <a:blip r:embed="rId3">
            <a:alphaModFix amt="85000"/>
          </a:blip>
          <a:srcRect b="0" l="46411" r="3992" t="0"/>
          <a:stretch/>
        </p:blipFill>
        <p:spPr>
          <a:xfrm>
            <a:off x="5446075" y="0"/>
            <a:ext cx="3697924" cy="5143501"/>
          </a:xfrm>
          <a:prstGeom prst="rect">
            <a:avLst/>
          </a:prstGeom>
          <a:noFill/>
          <a:ln>
            <a:noFill/>
          </a:ln>
        </p:spPr>
      </p:pic>
      <p:pic>
        <p:nvPicPr>
          <p:cNvPr id="150" name="Google Shape;150;p18"/>
          <p:cNvPicPr preferRelativeResize="0"/>
          <p:nvPr/>
        </p:nvPicPr>
        <p:blipFill rotWithShape="1">
          <a:blip r:embed="rId4">
            <a:alphaModFix/>
          </a:blip>
          <a:srcRect b="0" l="0" r="0" t="0"/>
          <a:stretch/>
        </p:blipFill>
        <p:spPr>
          <a:xfrm>
            <a:off x="4443239" y="0"/>
            <a:ext cx="256379" cy="128256"/>
          </a:xfrm>
          <a:prstGeom prst="rect">
            <a:avLst/>
          </a:prstGeom>
          <a:noFill/>
          <a:ln>
            <a:noFill/>
          </a:ln>
        </p:spPr>
      </p:pic>
      <p:sp>
        <p:nvSpPr>
          <p:cNvPr id="151" name="Google Shape;151;p18"/>
          <p:cNvSpPr txBox="1"/>
          <p:nvPr/>
        </p:nvSpPr>
        <p:spPr>
          <a:xfrm>
            <a:off x="152720" y="175368"/>
            <a:ext cx="2500200" cy="34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 sz="1600">
                <a:solidFill>
                  <a:srgbClr val="242A44"/>
                </a:solidFill>
                <a:latin typeface="Noto Sans KR"/>
                <a:ea typeface="Noto Sans KR"/>
                <a:cs typeface="Noto Sans KR"/>
                <a:sym typeface="Noto Sans KR"/>
              </a:rPr>
              <a:t>1. 프로젝트 소개</a:t>
            </a:r>
            <a:endParaRPr b="1" sz="1600">
              <a:solidFill>
                <a:srgbClr val="242A44"/>
              </a:solidFill>
              <a:latin typeface="Noto Sans KR"/>
              <a:ea typeface="Noto Sans KR"/>
              <a:cs typeface="Noto Sans KR"/>
              <a:sym typeface="Noto Sans KR"/>
            </a:endParaRPr>
          </a:p>
        </p:txBody>
      </p:sp>
      <p:sp>
        <p:nvSpPr>
          <p:cNvPr id="152" name="Google Shape;152;p18"/>
          <p:cNvSpPr txBox="1"/>
          <p:nvPr/>
        </p:nvSpPr>
        <p:spPr>
          <a:xfrm>
            <a:off x="539025" y="1024800"/>
            <a:ext cx="3848700" cy="752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ko" sz="1700">
                <a:solidFill>
                  <a:srgbClr val="202124"/>
                </a:solidFill>
                <a:latin typeface="Noto Sans KR"/>
                <a:ea typeface="Noto Sans KR"/>
                <a:cs typeface="Noto Sans KR"/>
                <a:sym typeface="Noto Sans KR"/>
              </a:rPr>
              <a:t>1) 전사적 자원 관리(ERP)</a:t>
            </a:r>
            <a:endParaRPr b="1" sz="1700">
              <a:solidFill>
                <a:srgbClr val="202124"/>
              </a:solidFill>
              <a:latin typeface="Noto Sans KR"/>
              <a:ea typeface="Noto Sans KR"/>
              <a:cs typeface="Noto Sans KR"/>
              <a:sym typeface="Noto Sans KR"/>
            </a:endParaRPr>
          </a:p>
        </p:txBody>
      </p:sp>
      <p:sp>
        <p:nvSpPr>
          <p:cNvPr id="153" name="Google Shape;153;p18"/>
          <p:cNvSpPr txBox="1"/>
          <p:nvPr/>
        </p:nvSpPr>
        <p:spPr>
          <a:xfrm>
            <a:off x="102550" y="4709525"/>
            <a:ext cx="2091300" cy="34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800">
                <a:solidFill>
                  <a:srgbClr val="242A44"/>
                </a:solidFill>
                <a:latin typeface="Noto Sans KR"/>
                <a:ea typeface="Noto Sans KR"/>
                <a:cs typeface="Noto Sans KR"/>
                <a:sym typeface="Noto Sans KR"/>
              </a:rPr>
              <a:t>소비자 중심 </a:t>
            </a:r>
            <a:r>
              <a:rPr b="1" lang="ko" sz="800">
                <a:solidFill>
                  <a:srgbClr val="242A44"/>
                </a:solidFill>
                <a:latin typeface="Noto Sans KR"/>
                <a:ea typeface="Noto Sans KR"/>
                <a:cs typeface="Noto Sans KR"/>
                <a:sym typeface="Noto Sans KR"/>
              </a:rPr>
              <a:t>JM ERP Solution</a:t>
            </a:r>
            <a:endParaRPr b="1" sz="800">
              <a:solidFill>
                <a:srgbClr val="242A44"/>
              </a:solidFill>
              <a:latin typeface="Noto Sans KR"/>
              <a:ea typeface="Noto Sans KR"/>
              <a:cs typeface="Noto Sans KR"/>
              <a:sym typeface="Noto Sans KR"/>
            </a:endParaRPr>
          </a:p>
        </p:txBody>
      </p:sp>
      <p:sp>
        <p:nvSpPr>
          <p:cNvPr id="154" name="Google Shape;154;p18"/>
          <p:cNvSpPr txBox="1"/>
          <p:nvPr/>
        </p:nvSpPr>
        <p:spPr>
          <a:xfrm>
            <a:off x="566700" y="1578925"/>
            <a:ext cx="4650900" cy="86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1600">
                <a:solidFill>
                  <a:srgbClr val="202124"/>
                </a:solidFill>
                <a:latin typeface="Noto Sans KR"/>
                <a:ea typeface="Noto Sans KR"/>
                <a:cs typeface="Noto Sans KR"/>
                <a:sym typeface="Noto Sans KR"/>
              </a:rPr>
              <a:t>비즈니스의 여러 부문에서 자동화와 프로세스를 지원</a:t>
            </a:r>
            <a:endParaRPr sz="1600">
              <a:solidFill>
                <a:srgbClr val="202124"/>
              </a:solidFill>
              <a:latin typeface="Noto Sans KR"/>
              <a:ea typeface="Noto Sans KR"/>
              <a:cs typeface="Noto Sans KR"/>
              <a:sym typeface="Noto Sans KR"/>
            </a:endParaRPr>
          </a:p>
          <a:p>
            <a:pPr indent="0" lvl="0" marL="0" rtl="0" algn="l">
              <a:spcBef>
                <a:spcPts val="0"/>
              </a:spcBef>
              <a:spcAft>
                <a:spcPts val="0"/>
              </a:spcAft>
              <a:buNone/>
            </a:pPr>
            <a:r>
              <a:rPr lang="ko" sz="1600">
                <a:solidFill>
                  <a:srgbClr val="202124"/>
                </a:solidFill>
                <a:latin typeface="Noto Sans KR"/>
                <a:ea typeface="Noto Sans KR"/>
                <a:cs typeface="Noto Sans KR"/>
                <a:sym typeface="Noto Sans KR"/>
              </a:rPr>
              <a:t>→ 운영 효율성을 높이도록 돕는 소프트웨어 시스템</a:t>
            </a:r>
            <a:endParaRPr sz="1600">
              <a:solidFill>
                <a:srgbClr val="202124"/>
              </a:solidFill>
              <a:latin typeface="Noto Sans KR"/>
              <a:ea typeface="Noto Sans KR"/>
              <a:cs typeface="Noto Sans KR"/>
              <a:sym typeface="Noto Sans KR"/>
            </a:endParaRPr>
          </a:p>
        </p:txBody>
      </p:sp>
      <p:grpSp>
        <p:nvGrpSpPr>
          <p:cNvPr id="155" name="Google Shape;155;p18"/>
          <p:cNvGrpSpPr/>
          <p:nvPr/>
        </p:nvGrpSpPr>
        <p:grpSpPr>
          <a:xfrm>
            <a:off x="810414" y="2750840"/>
            <a:ext cx="3952156" cy="1423113"/>
            <a:chOff x="914726" y="3339075"/>
            <a:chExt cx="3624501" cy="1270750"/>
          </a:xfrm>
        </p:grpSpPr>
        <p:pic>
          <p:nvPicPr>
            <p:cNvPr id="156" name="Google Shape;156;p18"/>
            <p:cNvPicPr preferRelativeResize="0"/>
            <p:nvPr/>
          </p:nvPicPr>
          <p:blipFill>
            <a:blip r:embed="rId5">
              <a:alphaModFix/>
            </a:blip>
            <a:stretch>
              <a:fillRect/>
            </a:stretch>
          </p:blipFill>
          <p:spPr>
            <a:xfrm>
              <a:off x="914726" y="3339075"/>
              <a:ext cx="1048492" cy="518485"/>
            </a:xfrm>
            <a:prstGeom prst="rect">
              <a:avLst/>
            </a:prstGeom>
            <a:noFill/>
            <a:ln>
              <a:noFill/>
            </a:ln>
          </p:spPr>
        </p:pic>
        <p:pic>
          <p:nvPicPr>
            <p:cNvPr id="157" name="Google Shape;157;p18"/>
            <p:cNvPicPr preferRelativeResize="0"/>
            <p:nvPr/>
          </p:nvPicPr>
          <p:blipFill>
            <a:blip r:embed="rId6">
              <a:alphaModFix/>
            </a:blip>
            <a:stretch>
              <a:fillRect/>
            </a:stretch>
          </p:blipFill>
          <p:spPr>
            <a:xfrm>
              <a:off x="2567167" y="4065647"/>
              <a:ext cx="1972060" cy="493014"/>
            </a:xfrm>
            <a:prstGeom prst="rect">
              <a:avLst/>
            </a:prstGeom>
            <a:noFill/>
            <a:ln>
              <a:noFill/>
            </a:ln>
          </p:spPr>
        </p:pic>
        <p:pic>
          <p:nvPicPr>
            <p:cNvPr id="158" name="Google Shape;158;p18"/>
            <p:cNvPicPr preferRelativeResize="0"/>
            <p:nvPr/>
          </p:nvPicPr>
          <p:blipFill>
            <a:blip r:embed="rId7">
              <a:alphaModFix/>
            </a:blip>
            <a:stretch>
              <a:fillRect/>
            </a:stretch>
          </p:blipFill>
          <p:spPr>
            <a:xfrm>
              <a:off x="2567175" y="3351814"/>
              <a:ext cx="1629703" cy="493008"/>
            </a:xfrm>
            <a:prstGeom prst="rect">
              <a:avLst/>
            </a:prstGeom>
            <a:noFill/>
            <a:ln>
              <a:noFill/>
            </a:ln>
          </p:spPr>
        </p:pic>
        <p:pic>
          <p:nvPicPr>
            <p:cNvPr id="159" name="Google Shape;159;p18"/>
            <p:cNvPicPr preferRelativeResize="0"/>
            <p:nvPr/>
          </p:nvPicPr>
          <p:blipFill rotWithShape="1">
            <a:blip r:embed="rId8">
              <a:alphaModFix/>
            </a:blip>
            <a:srcRect b="10815" l="15262" r="14404" t="11041"/>
            <a:stretch/>
          </p:blipFill>
          <p:spPr>
            <a:xfrm>
              <a:off x="914732" y="3969968"/>
              <a:ext cx="1652452" cy="639857"/>
            </a:xfrm>
            <a:prstGeom prst="rect">
              <a:avLst/>
            </a:prstGeom>
            <a:noFill/>
            <a:ln>
              <a:noFill/>
            </a:ln>
          </p:spPr>
        </p:pic>
      </p:grpSp>
      <p:sp>
        <p:nvSpPr>
          <p:cNvPr id="160" name="Google Shape;160;p18"/>
          <p:cNvSpPr txBox="1"/>
          <p:nvPr/>
        </p:nvSpPr>
        <p:spPr>
          <a:xfrm>
            <a:off x="299472" y="446875"/>
            <a:ext cx="6459000" cy="723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ko" sz="3500">
                <a:solidFill>
                  <a:srgbClr val="242A44"/>
                </a:solidFill>
                <a:latin typeface="Noto Sans KR"/>
                <a:ea typeface="Noto Sans KR"/>
                <a:cs typeface="Noto Sans KR"/>
                <a:sym typeface="Noto Sans KR"/>
              </a:rPr>
              <a:t>ERP</a:t>
            </a:r>
            <a:r>
              <a:rPr b="1" lang="ko" sz="3500">
                <a:solidFill>
                  <a:srgbClr val="242A44"/>
                </a:solidFill>
                <a:latin typeface="Noto Sans KR"/>
                <a:ea typeface="Noto Sans KR"/>
                <a:cs typeface="Noto Sans KR"/>
                <a:sym typeface="Noto Sans KR"/>
              </a:rPr>
              <a:t> 소개</a:t>
            </a:r>
            <a:endParaRPr b="1" sz="3500">
              <a:solidFill>
                <a:srgbClr val="242A44"/>
              </a:solidFill>
              <a:latin typeface="Noto Sans KR"/>
              <a:ea typeface="Noto Sans KR"/>
              <a:cs typeface="Noto Sans KR"/>
              <a:sym typeface="Noto Sans K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4F9"/>
        </a:solidFill>
      </p:bgPr>
    </p:bg>
    <p:spTree>
      <p:nvGrpSpPr>
        <p:cNvPr id="164" name="Shape 164"/>
        <p:cNvGrpSpPr/>
        <p:nvPr/>
      </p:nvGrpSpPr>
      <p:grpSpPr>
        <a:xfrm>
          <a:off x="0" y="0"/>
          <a:ext cx="0" cy="0"/>
          <a:chOff x="0" y="0"/>
          <a:chExt cx="0" cy="0"/>
        </a:xfrm>
      </p:grpSpPr>
      <p:pic>
        <p:nvPicPr>
          <p:cNvPr id="165" name="Google Shape;165;p19"/>
          <p:cNvPicPr preferRelativeResize="0"/>
          <p:nvPr/>
        </p:nvPicPr>
        <p:blipFill rotWithShape="1">
          <a:blip r:embed="rId3">
            <a:alphaModFix/>
          </a:blip>
          <a:srcRect b="0" l="0" r="0" t="0"/>
          <a:stretch/>
        </p:blipFill>
        <p:spPr>
          <a:xfrm>
            <a:off x="4443239" y="0"/>
            <a:ext cx="256379" cy="128256"/>
          </a:xfrm>
          <a:prstGeom prst="rect">
            <a:avLst/>
          </a:prstGeom>
          <a:noFill/>
          <a:ln>
            <a:noFill/>
          </a:ln>
        </p:spPr>
      </p:pic>
      <p:sp>
        <p:nvSpPr>
          <p:cNvPr id="166" name="Google Shape;166;p19"/>
          <p:cNvSpPr txBox="1"/>
          <p:nvPr/>
        </p:nvSpPr>
        <p:spPr>
          <a:xfrm>
            <a:off x="152720" y="175368"/>
            <a:ext cx="2500200" cy="34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 sz="1600">
                <a:solidFill>
                  <a:srgbClr val="242A44"/>
                </a:solidFill>
                <a:latin typeface="Noto Sans KR"/>
                <a:ea typeface="Noto Sans KR"/>
                <a:cs typeface="Noto Sans KR"/>
                <a:sym typeface="Noto Sans KR"/>
              </a:rPr>
              <a:t>1. 프로젝트 소개</a:t>
            </a:r>
            <a:endParaRPr b="1" sz="1600">
              <a:solidFill>
                <a:srgbClr val="242A44"/>
              </a:solidFill>
              <a:latin typeface="Noto Sans KR"/>
              <a:ea typeface="Noto Sans KR"/>
              <a:cs typeface="Noto Sans KR"/>
              <a:sym typeface="Noto Sans KR"/>
            </a:endParaRPr>
          </a:p>
        </p:txBody>
      </p:sp>
      <p:sp>
        <p:nvSpPr>
          <p:cNvPr id="167" name="Google Shape;167;p19"/>
          <p:cNvSpPr txBox="1"/>
          <p:nvPr/>
        </p:nvSpPr>
        <p:spPr>
          <a:xfrm>
            <a:off x="102550" y="4709525"/>
            <a:ext cx="2091300" cy="34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800">
                <a:solidFill>
                  <a:srgbClr val="242A44"/>
                </a:solidFill>
                <a:latin typeface="Noto Sans KR"/>
                <a:ea typeface="Noto Sans KR"/>
                <a:cs typeface="Noto Sans KR"/>
                <a:sym typeface="Noto Sans KR"/>
              </a:rPr>
              <a:t>소비자 중심 </a:t>
            </a:r>
            <a:r>
              <a:rPr b="1" lang="ko" sz="800">
                <a:solidFill>
                  <a:srgbClr val="242A44"/>
                </a:solidFill>
                <a:latin typeface="Noto Sans KR"/>
                <a:ea typeface="Noto Sans KR"/>
                <a:cs typeface="Noto Sans KR"/>
                <a:sym typeface="Noto Sans KR"/>
              </a:rPr>
              <a:t>JM ERP Solution</a:t>
            </a:r>
            <a:endParaRPr b="1" sz="800">
              <a:solidFill>
                <a:srgbClr val="242A44"/>
              </a:solidFill>
              <a:latin typeface="Noto Sans KR"/>
              <a:ea typeface="Noto Sans KR"/>
              <a:cs typeface="Noto Sans KR"/>
              <a:sym typeface="Noto Sans KR"/>
            </a:endParaRPr>
          </a:p>
        </p:txBody>
      </p:sp>
      <p:sp>
        <p:nvSpPr>
          <p:cNvPr id="168" name="Google Shape;168;p19"/>
          <p:cNvSpPr txBox="1"/>
          <p:nvPr/>
        </p:nvSpPr>
        <p:spPr>
          <a:xfrm>
            <a:off x="539025" y="1024800"/>
            <a:ext cx="3848700" cy="752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ko" sz="1700">
                <a:solidFill>
                  <a:srgbClr val="202124"/>
                </a:solidFill>
                <a:latin typeface="Noto Sans KR"/>
                <a:ea typeface="Noto Sans KR"/>
                <a:cs typeface="Noto Sans KR"/>
                <a:sym typeface="Noto Sans KR"/>
              </a:rPr>
              <a:t>2</a:t>
            </a:r>
            <a:r>
              <a:rPr b="1" lang="ko" sz="1700">
                <a:solidFill>
                  <a:srgbClr val="202124"/>
                </a:solidFill>
                <a:latin typeface="Noto Sans KR"/>
                <a:ea typeface="Noto Sans KR"/>
                <a:cs typeface="Noto Sans KR"/>
                <a:sym typeface="Noto Sans KR"/>
              </a:rPr>
              <a:t>) Benchmarking</a:t>
            </a:r>
            <a:endParaRPr b="1" sz="1700">
              <a:solidFill>
                <a:srgbClr val="202124"/>
              </a:solidFill>
              <a:latin typeface="Noto Sans KR"/>
              <a:ea typeface="Noto Sans KR"/>
              <a:cs typeface="Noto Sans KR"/>
              <a:sym typeface="Noto Sans KR"/>
            </a:endParaRPr>
          </a:p>
        </p:txBody>
      </p:sp>
      <p:sp>
        <p:nvSpPr>
          <p:cNvPr id="169" name="Google Shape;169;p19"/>
          <p:cNvSpPr txBox="1"/>
          <p:nvPr/>
        </p:nvSpPr>
        <p:spPr>
          <a:xfrm>
            <a:off x="566700" y="1578925"/>
            <a:ext cx="4650900" cy="86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1600">
                <a:solidFill>
                  <a:srgbClr val="202124"/>
                </a:solidFill>
                <a:latin typeface="Noto Sans KR"/>
                <a:ea typeface="Noto Sans KR"/>
                <a:cs typeface="Noto Sans KR"/>
                <a:sym typeface="Noto Sans KR"/>
              </a:rPr>
              <a:t>ECount(이카운트)</a:t>
            </a:r>
            <a:endParaRPr sz="1600">
              <a:solidFill>
                <a:srgbClr val="202124"/>
              </a:solidFill>
              <a:latin typeface="Noto Sans KR"/>
              <a:ea typeface="Noto Sans KR"/>
              <a:cs typeface="Noto Sans KR"/>
              <a:sym typeface="Noto Sans KR"/>
            </a:endParaRPr>
          </a:p>
        </p:txBody>
      </p:sp>
      <p:pic>
        <p:nvPicPr>
          <p:cNvPr id="170" name="Google Shape;170;p19"/>
          <p:cNvPicPr preferRelativeResize="0"/>
          <p:nvPr/>
        </p:nvPicPr>
        <p:blipFill rotWithShape="1">
          <a:blip r:embed="rId4">
            <a:alphaModFix/>
          </a:blip>
          <a:srcRect b="9956" l="30461" r="19478" t="43519"/>
          <a:stretch/>
        </p:blipFill>
        <p:spPr>
          <a:xfrm>
            <a:off x="3029184" y="1578925"/>
            <a:ext cx="5988389" cy="3130599"/>
          </a:xfrm>
          <a:prstGeom prst="rect">
            <a:avLst/>
          </a:prstGeom>
          <a:noFill/>
          <a:ln>
            <a:noFill/>
          </a:ln>
        </p:spPr>
      </p:pic>
      <p:sp>
        <p:nvSpPr>
          <p:cNvPr id="171" name="Google Shape;171;p19"/>
          <p:cNvSpPr txBox="1"/>
          <p:nvPr/>
        </p:nvSpPr>
        <p:spPr>
          <a:xfrm>
            <a:off x="299472" y="446875"/>
            <a:ext cx="6459000" cy="723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ko" sz="3500">
                <a:solidFill>
                  <a:srgbClr val="242A44"/>
                </a:solidFill>
                <a:latin typeface="Noto Sans KR"/>
                <a:ea typeface="Noto Sans KR"/>
                <a:cs typeface="Noto Sans KR"/>
                <a:sym typeface="Noto Sans KR"/>
              </a:rPr>
              <a:t>ERP 소개</a:t>
            </a:r>
            <a:endParaRPr b="1" sz="3500">
              <a:solidFill>
                <a:srgbClr val="242A44"/>
              </a:solidFill>
              <a:latin typeface="Noto Sans KR"/>
              <a:ea typeface="Noto Sans KR"/>
              <a:cs typeface="Noto Sans KR"/>
              <a:sym typeface="Noto Sans K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4F9"/>
        </a:solidFill>
      </p:bgPr>
    </p:bg>
    <p:spTree>
      <p:nvGrpSpPr>
        <p:cNvPr id="175" name="Shape 175"/>
        <p:cNvGrpSpPr/>
        <p:nvPr/>
      </p:nvGrpSpPr>
      <p:grpSpPr>
        <a:xfrm>
          <a:off x="0" y="0"/>
          <a:ext cx="0" cy="0"/>
          <a:chOff x="0" y="0"/>
          <a:chExt cx="0" cy="0"/>
        </a:xfrm>
      </p:grpSpPr>
      <p:pic>
        <p:nvPicPr>
          <p:cNvPr id="176" name="Google Shape;176;p20"/>
          <p:cNvPicPr preferRelativeResize="0"/>
          <p:nvPr/>
        </p:nvPicPr>
        <p:blipFill rotWithShape="1">
          <a:blip r:embed="rId3">
            <a:alphaModFix/>
          </a:blip>
          <a:srcRect b="0" l="0" r="0" t="0"/>
          <a:stretch/>
        </p:blipFill>
        <p:spPr>
          <a:xfrm>
            <a:off x="4443239" y="0"/>
            <a:ext cx="256379" cy="128256"/>
          </a:xfrm>
          <a:prstGeom prst="rect">
            <a:avLst/>
          </a:prstGeom>
          <a:noFill/>
          <a:ln>
            <a:noFill/>
          </a:ln>
        </p:spPr>
      </p:pic>
      <p:sp>
        <p:nvSpPr>
          <p:cNvPr id="177" name="Google Shape;177;p20"/>
          <p:cNvSpPr txBox="1"/>
          <p:nvPr/>
        </p:nvSpPr>
        <p:spPr>
          <a:xfrm>
            <a:off x="152720" y="175368"/>
            <a:ext cx="2500200" cy="34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 sz="1600">
                <a:solidFill>
                  <a:srgbClr val="242A44"/>
                </a:solidFill>
                <a:latin typeface="Noto Sans KR"/>
                <a:ea typeface="Noto Sans KR"/>
                <a:cs typeface="Noto Sans KR"/>
                <a:sym typeface="Noto Sans KR"/>
              </a:rPr>
              <a:t>1. 프로젝트 소개</a:t>
            </a:r>
            <a:endParaRPr b="1" sz="1600">
              <a:solidFill>
                <a:srgbClr val="242A44"/>
              </a:solidFill>
              <a:latin typeface="Noto Sans KR"/>
              <a:ea typeface="Noto Sans KR"/>
              <a:cs typeface="Noto Sans KR"/>
              <a:sym typeface="Noto Sans KR"/>
            </a:endParaRPr>
          </a:p>
        </p:txBody>
      </p:sp>
      <p:pic>
        <p:nvPicPr>
          <p:cNvPr id="178" name="Google Shape;178;p20"/>
          <p:cNvPicPr preferRelativeResize="0"/>
          <p:nvPr/>
        </p:nvPicPr>
        <p:blipFill>
          <a:blip r:embed="rId4">
            <a:alphaModFix/>
          </a:blip>
          <a:stretch>
            <a:fillRect/>
          </a:stretch>
        </p:blipFill>
        <p:spPr>
          <a:xfrm>
            <a:off x="436320" y="1502713"/>
            <a:ext cx="3302899" cy="1486025"/>
          </a:xfrm>
          <a:prstGeom prst="rect">
            <a:avLst/>
          </a:prstGeom>
          <a:noFill/>
          <a:ln>
            <a:noFill/>
          </a:ln>
        </p:spPr>
      </p:pic>
      <p:pic>
        <p:nvPicPr>
          <p:cNvPr id="179" name="Google Shape;179;p20"/>
          <p:cNvPicPr preferRelativeResize="0"/>
          <p:nvPr/>
        </p:nvPicPr>
        <p:blipFill>
          <a:blip r:embed="rId5">
            <a:alphaModFix/>
          </a:blip>
          <a:stretch>
            <a:fillRect/>
          </a:stretch>
        </p:blipFill>
        <p:spPr>
          <a:xfrm>
            <a:off x="3484825" y="2462213"/>
            <a:ext cx="5484889" cy="928544"/>
          </a:xfrm>
          <a:prstGeom prst="rect">
            <a:avLst/>
          </a:prstGeom>
          <a:noFill/>
          <a:ln>
            <a:noFill/>
          </a:ln>
        </p:spPr>
      </p:pic>
      <p:pic>
        <p:nvPicPr>
          <p:cNvPr id="180" name="Google Shape;180;p20"/>
          <p:cNvPicPr preferRelativeResize="0"/>
          <p:nvPr/>
        </p:nvPicPr>
        <p:blipFill>
          <a:blip r:embed="rId6">
            <a:alphaModFix/>
          </a:blip>
          <a:stretch>
            <a:fillRect/>
          </a:stretch>
        </p:blipFill>
        <p:spPr>
          <a:xfrm>
            <a:off x="717638" y="3443950"/>
            <a:ext cx="7324725" cy="971550"/>
          </a:xfrm>
          <a:prstGeom prst="rect">
            <a:avLst/>
          </a:prstGeom>
          <a:noFill/>
          <a:ln>
            <a:noFill/>
          </a:ln>
        </p:spPr>
      </p:pic>
      <p:sp>
        <p:nvSpPr>
          <p:cNvPr id="181" name="Google Shape;181;p20"/>
          <p:cNvSpPr txBox="1"/>
          <p:nvPr/>
        </p:nvSpPr>
        <p:spPr>
          <a:xfrm>
            <a:off x="102550" y="4709525"/>
            <a:ext cx="2091300" cy="34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800">
                <a:solidFill>
                  <a:srgbClr val="242A44"/>
                </a:solidFill>
                <a:latin typeface="Noto Sans KR"/>
                <a:ea typeface="Noto Sans KR"/>
                <a:cs typeface="Noto Sans KR"/>
                <a:sym typeface="Noto Sans KR"/>
              </a:rPr>
              <a:t>소비자 중심 </a:t>
            </a:r>
            <a:r>
              <a:rPr b="1" lang="ko" sz="800">
                <a:solidFill>
                  <a:srgbClr val="242A44"/>
                </a:solidFill>
                <a:latin typeface="Noto Sans KR"/>
                <a:ea typeface="Noto Sans KR"/>
                <a:cs typeface="Noto Sans KR"/>
                <a:sym typeface="Noto Sans KR"/>
              </a:rPr>
              <a:t>JM ERP Solution</a:t>
            </a:r>
            <a:endParaRPr b="1" sz="800">
              <a:solidFill>
                <a:srgbClr val="242A44"/>
              </a:solidFill>
              <a:latin typeface="Noto Sans KR"/>
              <a:ea typeface="Noto Sans KR"/>
              <a:cs typeface="Noto Sans KR"/>
              <a:sym typeface="Noto Sans KR"/>
            </a:endParaRPr>
          </a:p>
        </p:txBody>
      </p:sp>
      <p:sp>
        <p:nvSpPr>
          <p:cNvPr id="182" name="Google Shape;182;p20"/>
          <p:cNvSpPr txBox="1"/>
          <p:nvPr/>
        </p:nvSpPr>
        <p:spPr>
          <a:xfrm>
            <a:off x="5657000" y="4725475"/>
            <a:ext cx="3355500" cy="22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900">
                <a:solidFill>
                  <a:schemeClr val="dk2"/>
                </a:solidFill>
              </a:rPr>
              <a:t>출처 : 동아 - 조수호 기자 기사 발췌</a:t>
            </a:r>
            <a:endParaRPr sz="900">
              <a:solidFill>
                <a:schemeClr val="dk2"/>
              </a:solidFill>
            </a:endParaRPr>
          </a:p>
        </p:txBody>
      </p:sp>
      <p:cxnSp>
        <p:nvCxnSpPr>
          <p:cNvPr id="183" name="Google Shape;183;p20"/>
          <p:cNvCxnSpPr/>
          <p:nvPr/>
        </p:nvCxnSpPr>
        <p:spPr>
          <a:xfrm>
            <a:off x="551925" y="2056323"/>
            <a:ext cx="2955300" cy="0"/>
          </a:xfrm>
          <a:prstGeom prst="straightConnector1">
            <a:avLst/>
          </a:prstGeom>
          <a:noFill/>
          <a:ln cap="flat" cmpd="sng" w="19050">
            <a:solidFill>
              <a:srgbClr val="E84345"/>
            </a:solidFill>
            <a:prstDash val="solid"/>
            <a:round/>
            <a:headEnd len="med" w="med" type="none"/>
            <a:tailEnd len="med" w="med" type="none"/>
          </a:ln>
        </p:spPr>
      </p:cxnSp>
      <p:cxnSp>
        <p:nvCxnSpPr>
          <p:cNvPr id="184" name="Google Shape;184;p20"/>
          <p:cNvCxnSpPr/>
          <p:nvPr/>
        </p:nvCxnSpPr>
        <p:spPr>
          <a:xfrm>
            <a:off x="553112" y="2295220"/>
            <a:ext cx="1459800" cy="0"/>
          </a:xfrm>
          <a:prstGeom prst="straightConnector1">
            <a:avLst/>
          </a:prstGeom>
          <a:noFill/>
          <a:ln cap="flat" cmpd="sng" w="19050">
            <a:solidFill>
              <a:srgbClr val="E84345"/>
            </a:solidFill>
            <a:prstDash val="solid"/>
            <a:round/>
            <a:headEnd len="med" w="med" type="none"/>
            <a:tailEnd len="med" w="med" type="none"/>
          </a:ln>
        </p:spPr>
      </p:cxnSp>
      <p:cxnSp>
        <p:nvCxnSpPr>
          <p:cNvPr id="185" name="Google Shape;185;p20"/>
          <p:cNvCxnSpPr/>
          <p:nvPr/>
        </p:nvCxnSpPr>
        <p:spPr>
          <a:xfrm>
            <a:off x="7495379" y="4059248"/>
            <a:ext cx="427200" cy="0"/>
          </a:xfrm>
          <a:prstGeom prst="straightConnector1">
            <a:avLst/>
          </a:prstGeom>
          <a:noFill/>
          <a:ln cap="flat" cmpd="sng" w="19050">
            <a:solidFill>
              <a:srgbClr val="E84345"/>
            </a:solidFill>
            <a:prstDash val="solid"/>
            <a:round/>
            <a:headEnd len="med" w="med" type="none"/>
            <a:tailEnd len="med" w="med" type="none"/>
          </a:ln>
        </p:spPr>
      </p:cxnSp>
      <p:cxnSp>
        <p:nvCxnSpPr>
          <p:cNvPr id="186" name="Google Shape;186;p20"/>
          <p:cNvCxnSpPr/>
          <p:nvPr/>
        </p:nvCxnSpPr>
        <p:spPr>
          <a:xfrm>
            <a:off x="756650" y="4344102"/>
            <a:ext cx="3338100" cy="0"/>
          </a:xfrm>
          <a:prstGeom prst="straightConnector1">
            <a:avLst/>
          </a:prstGeom>
          <a:noFill/>
          <a:ln cap="flat" cmpd="sng" w="19050">
            <a:solidFill>
              <a:srgbClr val="E84345"/>
            </a:solidFill>
            <a:prstDash val="solid"/>
            <a:round/>
            <a:headEnd len="med" w="med" type="none"/>
            <a:tailEnd len="med" w="med" type="none"/>
          </a:ln>
        </p:spPr>
      </p:cxnSp>
      <p:cxnSp>
        <p:nvCxnSpPr>
          <p:cNvPr id="187" name="Google Shape;187;p20"/>
          <p:cNvCxnSpPr/>
          <p:nvPr/>
        </p:nvCxnSpPr>
        <p:spPr>
          <a:xfrm>
            <a:off x="7474719" y="2937623"/>
            <a:ext cx="1468800" cy="0"/>
          </a:xfrm>
          <a:prstGeom prst="straightConnector1">
            <a:avLst/>
          </a:prstGeom>
          <a:noFill/>
          <a:ln cap="flat" cmpd="sng" w="19050">
            <a:solidFill>
              <a:srgbClr val="E84345"/>
            </a:solidFill>
            <a:prstDash val="solid"/>
            <a:round/>
            <a:headEnd len="med" w="med" type="none"/>
            <a:tailEnd len="med" w="med" type="none"/>
          </a:ln>
        </p:spPr>
      </p:cxnSp>
      <p:cxnSp>
        <p:nvCxnSpPr>
          <p:cNvPr id="188" name="Google Shape;188;p20"/>
          <p:cNvCxnSpPr/>
          <p:nvPr/>
        </p:nvCxnSpPr>
        <p:spPr>
          <a:xfrm>
            <a:off x="3551850" y="3151271"/>
            <a:ext cx="3623100" cy="0"/>
          </a:xfrm>
          <a:prstGeom prst="straightConnector1">
            <a:avLst/>
          </a:prstGeom>
          <a:noFill/>
          <a:ln cap="flat" cmpd="sng" w="19050">
            <a:solidFill>
              <a:srgbClr val="E84345"/>
            </a:solidFill>
            <a:prstDash val="solid"/>
            <a:round/>
            <a:headEnd len="med" w="med" type="none"/>
            <a:tailEnd len="med" w="med" type="none"/>
          </a:ln>
        </p:spPr>
      </p:cxnSp>
      <p:sp>
        <p:nvSpPr>
          <p:cNvPr id="189" name="Google Shape;189;p20"/>
          <p:cNvSpPr txBox="1"/>
          <p:nvPr/>
        </p:nvSpPr>
        <p:spPr>
          <a:xfrm>
            <a:off x="299472" y="446875"/>
            <a:ext cx="6459000" cy="723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ko" sz="3500">
                <a:solidFill>
                  <a:srgbClr val="242A44"/>
                </a:solidFill>
                <a:latin typeface="Noto Sans KR"/>
                <a:ea typeface="Noto Sans KR"/>
                <a:cs typeface="Noto Sans KR"/>
                <a:sym typeface="Noto Sans KR"/>
              </a:rPr>
              <a:t>기획 의도</a:t>
            </a:r>
            <a:endParaRPr b="1" sz="3500">
              <a:solidFill>
                <a:srgbClr val="242A44"/>
              </a:solidFill>
              <a:latin typeface="Noto Sans KR"/>
              <a:ea typeface="Noto Sans KR"/>
              <a:cs typeface="Noto Sans KR"/>
              <a:sym typeface="Noto Sans K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4F9"/>
        </a:solidFill>
      </p:bgPr>
    </p:bg>
    <p:spTree>
      <p:nvGrpSpPr>
        <p:cNvPr id="193" name="Shape 193"/>
        <p:cNvGrpSpPr/>
        <p:nvPr/>
      </p:nvGrpSpPr>
      <p:grpSpPr>
        <a:xfrm>
          <a:off x="0" y="0"/>
          <a:ext cx="0" cy="0"/>
          <a:chOff x="0" y="0"/>
          <a:chExt cx="0" cy="0"/>
        </a:xfrm>
      </p:grpSpPr>
      <p:pic>
        <p:nvPicPr>
          <p:cNvPr id="194" name="Google Shape;194;p21"/>
          <p:cNvPicPr preferRelativeResize="0"/>
          <p:nvPr/>
        </p:nvPicPr>
        <p:blipFill rotWithShape="1">
          <a:blip r:embed="rId3">
            <a:alphaModFix/>
          </a:blip>
          <a:srcRect b="0" l="0" r="0" t="0"/>
          <a:stretch/>
        </p:blipFill>
        <p:spPr>
          <a:xfrm>
            <a:off x="4443239" y="0"/>
            <a:ext cx="256379" cy="128256"/>
          </a:xfrm>
          <a:prstGeom prst="rect">
            <a:avLst/>
          </a:prstGeom>
          <a:noFill/>
          <a:ln>
            <a:noFill/>
          </a:ln>
        </p:spPr>
      </p:pic>
      <p:sp>
        <p:nvSpPr>
          <p:cNvPr id="195" name="Google Shape;195;p21"/>
          <p:cNvSpPr txBox="1"/>
          <p:nvPr/>
        </p:nvSpPr>
        <p:spPr>
          <a:xfrm>
            <a:off x="152720" y="175368"/>
            <a:ext cx="2500200" cy="34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 sz="1600">
                <a:solidFill>
                  <a:srgbClr val="242A44"/>
                </a:solidFill>
                <a:latin typeface="Noto Sans KR"/>
                <a:ea typeface="Noto Sans KR"/>
                <a:cs typeface="Noto Sans KR"/>
                <a:sym typeface="Noto Sans KR"/>
              </a:rPr>
              <a:t>1. 프로젝트 소개</a:t>
            </a:r>
            <a:endParaRPr b="1" sz="1600">
              <a:solidFill>
                <a:srgbClr val="242A44"/>
              </a:solidFill>
              <a:latin typeface="Noto Sans KR"/>
              <a:ea typeface="Noto Sans KR"/>
              <a:cs typeface="Noto Sans KR"/>
              <a:sym typeface="Noto Sans KR"/>
            </a:endParaRPr>
          </a:p>
        </p:txBody>
      </p:sp>
      <p:sp>
        <p:nvSpPr>
          <p:cNvPr id="196" name="Google Shape;196;p21"/>
          <p:cNvSpPr txBox="1"/>
          <p:nvPr/>
        </p:nvSpPr>
        <p:spPr>
          <a:xfrm>
            <a:off x="102550" y="4709525"/>
            <a:ext cx="2091300" cy="34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800">
                <a:solidFill>
                  <a:srgbClr val="242A44"/>
                </a:solidFill>
                <a:latin typeface="Noto Sans KR"/>
                <a:ea typeface="Noto Sans KR"/>
                <a:cs typeface="Noto Sans KR"/>
                <a:sym typeface="Noto Sans KR"/>
              </a:rPr>
              <a:t>소비자 중심 </a:t>
            </a:r>
            <a:r>
              <a:rPr b="1" lang="ko" sz="800">
                <a:solidFill>
                  <a:srgbClr val="242A44"/>
                </a:solidFill>
                <a:latin typeface="Noto Sans KR"/>
                <a:ea typeface="Noto Sans KR"/>
                <a:cs typeface="Noto Sans KR"/>
                <a:sym typeface="Noto Sans KR"/>
              </a:rPr>
              <a:t>JM ERP Solution</a:t>
            </a:r>
            <a:endParaRPr b="1" sz="800">
              <a:solidFill>
                <a:srgbClr val="242A44"/>
              </a:solidFill>
              <a:latin typeface="Noto Sans KR"/>
              <a:ea typeface="Noto Sans KR"/>
              <a:cs typeface="Noto Sans KR"/>
              <a:sym typeface="Noto Sans KR"/>
            </a:endParaRPr>
          </a:p>
        </p:txBody>
      </p:sp>
      <p:sp>
        <p:nvSpPr>
          <p:cNvPr id="197" name="Google Shape;197;p21"/>
          <p:cNvSpPr txBox="1"/>
          <p:nvPr/>
        </p:nvSpPr>
        <p:spPr>
          <a:xfrm>
            <a:off x="3547298" y="3430992"/>
            <a:ext cx="1998000" cy="1136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ko" sz="3000">
                <a:solidFill>
                  <a:srgbClr val="F0660C"/>
                </a:solidFill>
                <a:latin typeface="Noto Sans KR"/>
                <a:ea typeface="Noto Sans KR"/>
                <a:cs typeface="Noto Sans KR"/>
                <a:sym typeface="Noto Sans KR"/>
              </a:rPr>
              <a:t>JM ERP</a:t>
            </a:r>
            <a:endParaRPr b="1" sz="3000">
              <a:solidFill>
                <a:srgbClr val="F0660C"/>
              </a:solidFill>
              <a:latin typeface="Noto Sans KR"/>
              <a:ea typeface="Noto Sans KR"/>
              <a:cs typeface="Noto Sans KR"/>
              <a:sym typeface="Noto Sans KR"/>
            </a:endParaRPr>
          </a:p>
        </p:txBody>
      </p:sp>
      <p:sp>
        <p:nvSpPr>
          <p:cNvPr id="198" name="Google Shape;198;p21"/>
          <p:cNvSpPr/>
          <p:nvPr/>
        </p:nvSpPr>
        <p:spPr>
          <a:xfrm>
            <a:off x="3291897" y="2781263"/>
            <a:ext cx="2508600" cy="2602200"/>
          </a:xfrm>
          <a:prstGeom prst="arc">
            <a:avLst>
              <a:gd fmla="val 10791858" name="adj1"/>
              <a:gd fmla="val 0" name="adj2"/>
            </a:avLst>
          </a:prstGeom>
          <a:noFill/>
          <a:ln cap="flat" cmpd="sng" w="19050">
            <a:solidFill>
              <a:srgbClr val="001B3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9" name="Google Shape;199;p21"/>
          <p:cNvSpPr/>
          <p:nvPr/>
        </p:nvSpPr>
        <p:spPr>
          <a:xfrm>
            <a:off x="3165787" y="3229396"/>
            <a:ext cx="491100" cy="509400"/>
          </a:xfrm>
          <a:prstGeom prst="ellipse">
            <a:avLst/>
          </a:prstGeom>
          <a:solidFill>
            <a:srgbClr val="F3F4F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00" name="Google Shape;200;p21"/>
          <p:cNvSpPr/>
          <p:nvPr/>
        </p:nvSpPr>
        <p:spPr>
          <a:xfrm>
            <a:off x="5485998" y="3229399"/>
            <a:ext cx="491100" cy="509400"/>
          </a:xfrm>
          <a:prstGeom prst="ellipse">
            <a:avLst/>
          </a:prstGeom>
          <a:solidFill>
            <a:srgbClr val="F3F4F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01" name="Google Shape;201;p21"/>
          <p:cNvSpPr/>
          <p:nvPr/>
        </p:nvSpPr>
        <p:spPr>
          <a:xfrm>
            <a:off x="4300670" y="2526592"/>
            <a:ext cx="491100" cy="509400"/>
          </a:xfrm>
          <a:prstGeom prst="ellipse">
            <a:avLst/>
          </a:prstGeom>
          <a:solidFill>
            <a:srgbClr val="F3F4F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202" name="Google Shape;202;p21"/>
          <p:cNvPicPr preferRelativeResize="0"/>
          <p:nvPr/>
        </p:nvPicPr>
        <p:blipFill>
          <a:blip r:embed="rId4">
            <a:alphaModFix/>
          </a:blip>
          <a:stretch>
            <a:fillRect/>
          </a:stretch>
        </p:blipFill>
        <p:spPr>
          <a:xfrm>
            <a:off x="3234879" y="3307558"/>
            <a:ext cx="353021" cy="353021"/>
          </a:xfrm>
          <a:prstGeom prst="rect">
            <a:avLst/>
          </a:prstGeom>
          <a:noFill/>
          <a:ln>
            <a:noFill/>
          </a:ln>
        </p:spPr>
      </p:pic>
      <p:pic>
        <p:nvPicPr>
          <p:cNvPr id="203" name="Google Shape;203;p21"/>
          <p:cNvPicPr preferRelativeResize="0"/>
          <p:nvPr/>
        </p:nvPicPr>
        <p:blipFill>
          <a:blip r:embed="rId5">
            <a:alphaModFix/>
          </a:blip>
          <a:stretch>
            <a:fillRect/>
          </a:stretch>
        </p:blipFill>
        <p:spPr>
          <a:xfrm>
            <a:off x="5555075" y="3317382"/>
            <a:ext cx="353021" cy="353021"/>
          </a:xfrm>
          <a:prstGeom prst="rect">
            <a:avLst/>
          </a:prstGeom>
          <a:noFill/>
          <a:ln>
            <a:noFill/>
          </a:ln>
        </p:spPr>
      </p:pic>
      <p:pic>
        <p:nvPicPr>
          <p:cNvPr id="204" name="Google Shape;204;p21"/>
          <p:cNvPicPr preferRelativeResize="0"/>
          <p:nvPr/>
        </p:nvPicPr>
        <p:blipFill>
          <a:blip r:embed="rId6">
            <a:alphaModFix/>
          </a:blip>
          <a:stretch>
            <a:fillRect/>
          </a:stretch>
        </p:blipFill>
        <p:spPr>
          <a:xfrm>
            <a:off x="4369091" y="2547490"/>
            <a:ext cx="353021" cy="353021"/>
          </a:xfrm>
          <a:prstGeom prst="rect">
            <a:avLst/>
          </a:prstGeom>
          <a:noFill/>
          <a:ln>
            <a:noFill/>
          </a:ln>
        </p:spPr>
      </p:pic>
      <p:grpSp>
        <p:nvGrpSpPr>
          <p:cNvPr id="205" name="Google Shape;205;p21"/>
          <p:cNvGrpSpPr/>
          <p:nvPr/>
        </p:nvGrpSpPr>
        <p:grpSpPr>
          <a:xfrm>
            <a:off x="200477" y="2816014"/>
            <a:ext cx="2811375" cy="734567"/>
            <a:chOff x="2192498" y="4008473"/>
            <a:chExt cx="2811375" cy="919128"/>
          </a:xfrm>
        </p:grpSpPr>
        <p:grpSp>
          <p:nvGrpSpPr>
            <p:cNvPr id="206" name="Google Shape;206;p21"/>
            <p:cNvGrpSpPr/>
            <p:nvPr/>
          </p:nvGrpSpPr>
          <p:grpSpPr>
            <a:xfrm>
              <a:off x="2192498" y="4008473"/>
              <a:ext cx="2811375" cy="919128"/>
              <a:chOff x="321438" y="1739404"/>
              <a:chExt cx="8256607" cy="2145489"/>
            </a:xfrm>
          </p:grpSpPr>
          <p:pic>
            <p:nvPicPr>
              <p:cNvPr id="207" name="Google Shape;207;p21"/>
              <p:cNvPicPr preferRelativeResize="0"/>
              <p:nvPr/>
            </p:nvPicPr>
            <p:blipFill rotWithShape="1">
              <a:blip r:embed="rId7">
                <a:alphaModFix/>
              </a:blip>
              <a:srcRect b="21158" l="21158" r="21158" t="21158"/>
              <a:stretch/>
            </p:blipFill>
            <p:spPr>
              <a:xfrm>
                <a:off x="321438" y="1739404"/>
                <a:ext cx="8256607" cy="2145489"/>
              </a:xfrm>
              <a:prstGeom prst="rect">
                <a:avLst/>
              </a:prstGeom>
              <a:noFill/>
              <a:ln>
                <a:noFill/>
              </a:ln>
            </p:spPr>
          </p:pic>
          <p:pic>
            <p:nvPicPr>
              <p:cNvPr id="208" name="Google Shape;208;p21"/>
              <p:cNvPicPr preferRelativeResize="0"/>
              <p:nvPr/>
            </p:nvPicPr>
            <p:blipFill rotWithShape="1">
              <a:blip r:embed="rId8">
                <a:alphaModFix/>
              </a:blip>
              <a:srcRect b="0" l="0" r="0" t="0"/>
              <a:stretch/>
            </p:blipFill>
            <p:spPr>
              <a:xfrm>
                <a:off x="810680" y="1821615"/>
                <a:ext cx="7156726" cy="1859680"/>
              </a:xfrm>
              <a:prstGeom prst="rect">
                <a:avLst/>
              </a:prstGeom>
              <a:noFill/>
              <a:ln>
                <a:noFill/>
              </a:ln>
            </p:spPr>
          </p:pic>
        </p:grpSp>
        <p:sp>
          <p:nvSpPr>
            <p:cNvPr id="209" name="Google Shape;209;p21"/>
            <p:cNvSpPr txBox="1"/>
            <p:nvPr/>
          </p:nvSpPr>
          <p:spPr>
            <a:xfrm>
              <a:off x="2381101" y="4393065"/>
              <a:ext cx="2500200" cy="348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ko" sz="1000">
                  <a:solidFill>
                    <a:srgbClr val="242A44"/>
                  </a:solidFill>
                  <a:latin typeface="Noto Sans KR"/>
                  <a:ea typeface="Noto Sans KR"/>
                  <a:cs typeface="Noto Sans KR"/>
                  <a:sym typeface="Noto Sans KR"/>
                </a:rPr>
                <a:t>고객 관리, 상품 판매 예측 등</a:t>
              </a:r>
              <a:endParaRPr sz="1000">
                <a:solidFill>
                  <a:srgbClr val="242A44"/>
                </a:solidFill>
                <a:latin typeface="Noto Sans KR"/>
                <a:ea typeface="Noto Sans KR"/>
                <a:cs typeface="Noto Sans KR"/>
                <a:sym typeface="Noto Sans KR"/>
              </a:endParaRPr>
            </a:p>
          </p:txBody>
        </p:sp>
        <p:sp>
          <p:nvSpPr>
            <p:cNvPr id="210" name="Google Shape;210;p21"/>
            <p:cNvSpPr txBox="1"/>
            <p:nvPr/>
          </p:nvSpPr>
          <p:spPr>
            <a:xfrm>
              <a:off x="2647797" y="4113780"/>
              <a:ext cx="1966800" cy="348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ko" sz="1500">
                  <a:solidFill>
                    <a:srgbClr val="242A44"/>
                  </a:solidFill>
                  <a:latin typeface="Noto Sans KR"/>
                  <a:ea typeface="Noto Sans KR"/>
                  <a:cs typeface="Noto Sans KR"/>
                  <a:sym typeface="Noto Sans KR"/>
                </a:rPr>
                <a:t>CRM 접목</a:t>
              </a:r>
              <a:endParaRPr b="1" sz="1500">
                <a:solidFill>
                  <a:srgbClr val="242A44"/>
                </a:solidFill>
                <a:latin typeface="Noto Sans KR"/>
                <a:ea typeface="Noto Sans KR"/>
                <a:cs typeface="Noto Sans KR"/>
                <a:sym typeface="Noto Sans KR"/>
              </a:endParaRPr>
            </a:p>
          </p:txBody>
        </p:sp>
      </p:grpSp>
      <p:grpSp>
        <p:nvGrpSpPr>
          <p:cNvPr id="211" name="Google Shape;211;p21"/>
          <p:cNvGrpSpPr/>
          <p:nvPr/>
        </p:nvGrpSpPr>
        <p:grpSpPr>
          <a:xfrm>
            <a:off x="2507472" y="1639364"/>
            <a:ext cx="4129066" cy="734567"/>
            <a:chOff x="2192498" y="4008473"/>
            <a:chExt cx="2811375" cy="919128"/>
          </a:xfrm>
        </p:grpSpPr>
        <p:grpSp>
          <p:nvGrpSpPr>
            <p:cNvPr id="212" name="Google Shape;212;p21"/>
            <p:cNvGrpSpPr/>
            <p:nvPr/>
          </p:nvGrpSpPr>
          <p:grpSpPr>
            <a:xfrm>
              <a:off x="2192498" y="4008473"/>
              <a:ext cx="2811375" cy="919128"/>
              <a:chOff x="321438" y="1739404"/>
              <a:chExt cx="8256607" cy="2145489"/>
            </a:xfrm>
          </p:grpSpPr>
          <p:pic>
            <p:nvPicPr>
              <p:cNvPr id="213" name="Google Shape;213;p21"/>
              <p:cNvPicPr preferRelativeResize="0"/>
              <p:nvPr/>
            </p:nvPicPr>
            <p:blipFill rotWithShape="1">
              <a:blip r:embed="rId7">
                <a:alphaModFix/>
              </a:blip>
              <a:srcRect b="21158" l="21158" r="21158" t="21158"/>
              <a:stretch/>
            </p:blipFill>
            <p:spPr>
              <a:xfrm>
                <a:off x="321438" y="1739404"/>
                <a:ext cx="8256607" cy="2145489"/>
              </a:xfrm>
              <a:prstGeom prst="rect">
                <a:avLst/>
              </a:prstGeom>
              <a:noFill/>
              <a:ln>
                <a:noFill/>
              </a:ln>
            </p:spPr>
          </p:pic>
          <p:pic>
            <p:nvPicPr>
              <p:cNvPr id="214" name="Google Shape;214;p21"/>
              <p:cNvPicPr preferRelativeResize="0"/>
              <p:nvPr/>
            </p:nvPicPr>
            <p:blipFill rotWithShape="1">
              <a:blip r:embed="rId8">
                <a:alphaModFix/>
              </a:blip>
              <a:srcRect b="0" l="0" r="0" t="0"/>
              <a:stretch/>
            </p:blipFill>
            <p:spPr>
              <a:xfrm>
                <a:off x="810680" y="1821615"/>
                <a:ext cx="7156726" cy="1859680"/>
              </a:xfrm>
              <a:prstGeom prst="rect">
                <a:avLst/>
              </a:prstGeom>
              <a:noFill/>
              <a:ln>
                <a:noFill/>
              </a:ln>
            </p:spPr>
          </p:pic>
        </p:grpSp>
        <p:sp>
          <p:nvSpPr>
            <p:cNvPr id="215" name="Google Shape;215;p21"/>
            <p:cNvSpPr txBox="1"/>
            <p:nvPr/>
          </p:nvSpPr>
          <p:spPr>
            <a:xfrm>
              <a:off x="2251506" y="4431624"/>
              <a:ext cx="2695800" cy="348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ko" sz="1000">
                  <a:solidFill>
                    <a:srgbClr val="242A44"/>
                  </a:solidFill>
                  <a:latin typeface="Noto Sans KR"/>
                  <a:ea typeface="Noto Sans KR"/>
                  <a:cs typeface="Noto Sans KR"/>
                  <a:sym typeface="Noto Sans KR"/>
                </a:rPr>
                <a:t>SCM(공급망 관리), HRM(인적 자원 관리), 재무관리 등</a:t>
              </a:r>
              <a:endParaRPr sz="1000">
                <a:solidFill>
                  <a:srgbClr val="242A44"/>
                </a:solidFill>
                <a:latin typeface="Noto Sans KR"/>
                <a:ea typeface="Noto Sans KR"/>
                <a:cs typeface="Noto Sans KR"/>
                <a:sym typeface="Noto Sans KR"/>
              </a:endParaRPr>
            </a:p>
          </p:txBody>
        </p:sp>
        <p:sp>
          <p:nvSpPr>
            <p:cNvPr id="216" name="Google Shape;216;p21"/>
            <p:cNvSpPr txBox="1"/>
            <p:nvPr/>
          </p:nvSpPr>
          <p:spPr>
            <a:xfrm>
              <a:off x="2618693" y="4127669"/>
              <a:ext cx="1959000" cy="348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ko" sz="1500">
                  <a:solidFill>
                    <a:srgbClr val="242A44"/>
                  </a:solidFill>
                  <a:latin typeface="Noto Sans KR"/>
                  <a:ea typeface="Noto Sans KR"/>
                  <a:cs typeface="Noto Sans KR"/>
                  <a:sym typeface="Noto Sans KR"/>
                </a:rPr>
                <a:t>ERP 본연의 기능 유지</a:t>
              </a:r>
              <a:endParaRPr b="1" sz="1500">
                <a:solidFill>
                  <a:srgbClr val="242A44"/>
                </a:solidFill>
                <a:latin typeface="Noto Sans KR"/>
                <a:ea typeface="Noto Sans KR"/>
                <a:cs typeface="Noto Sans KR"/>
                <a:sym typeface="Noto Sans KR"/>
              </a:endParaRPr>
            </a:p>
          </p:txBody>
        </p:sp>
      </p:grpSp>
      <p:grpSp>
        <p:nvGrpSpPr>
          <p:cNvPr id="217" name="Google Shape;217;p21"/>
          <p:cNvGrpSpPr/>
          <p:nvPr/>
        </p:nvGrpSpPr>
        <p:grpSpPr>
          <a:xfrm>
            <a:off x="6132052" y="2807589"/>
            <a:ext cx="2811375" cy="734567"/>
            <a:chOff x="2192498" y="4008473"/>
            <a:chExt cx="2811375" cy="919128"/>
          </a:xfrm>
        </p:grpSpPr>
        <p:grpSp>
          <p:nvGrpSpPr>
            <p:cNvPr id="218" name="Google Shape;218;p21"/>
            <p:cNvGrpSpPr/>
            <p:nvPr/>
          </p:nvGrpSpPr>
          <p:grpSpPr>
            <a:xfrm>
              <a:off x="2192498" y="4008473"/>
              <a:ext cx="2811375" cy="919128"/>
              <a:chOff x="321438" y="1739404"/>
              <a:chExt cx="8256607" cy="2145489"/>
            </a:xfrm>
          </p:grpSpPr>
          <p:pic>
            <p:nvPicPr>
              <p:cNvPr id="219" name="Google Shape;219;p21"/>
              <p:cNvPicPr preferRelativeResize="0"/>
              <p:nvPr/>
            </p:nvPicPr>
            <p:blipFill rotWithShape="1">
              <a:blip r:embed="rId7">
                <a:alphaModFix/>
              </a:blip>
              <a:srcRect b="21158" l="21158" r="21158" t="21158"/>
              <a:stretch/>
            </p:blipFill>
            <p:spPr>
              <a:xfrm>
                <a:off x="321438" y="1739404"/>
                <a:ext cx="8256607" cy="2145489"/>
              </a:xfrm>
              <a:prstGeom prst="rect">
                <a:avLst/>
              </a:prstGeom>
              <a:noFill/>
              <a:ln>
                <a:noFill/>
              </a:ln>
            </p:spPr>
          </p:pic>
          <p:pic>
            <p:nvPicPr>
              <p:cNvPr id="220" name="Google Shape;220;p21"/>
              <p:cNvPicPr preferRelativeResize="0"/>
              <p:nvPr/>
            </p:nvPicPr>
            <p:blipFill rotWithShape="1">
              <a:blip r:embed="rId8">
                <a:alphaModFix/>
              </a:blip>
              <a:srcRect b="0" l="0" r="0" t="0"/>
              <a:stretch/>
            </p:blipFill>
            <p:spPr>
              <a:xfrm>
                <a:off x="810680" y="1821615"/>
                <a:ext cx="7156726" cy="1859680"/>
              </a:xfrm>
              <a:prstGeom prst="rect">
                <a:avLst/>
              </a:prstGeom>
              <a:noFill/>
              <a:ln>
                <a:noFill/>
              </a:ln>
            </p:spPr>
          </p:pic>
        </p:grpSp>
        <p:sp>
          <p:nvSpPr>
            <p:cNvPr id="221" name="Google Shape;221;p21"/>
            <p:cNvSpPr txBox="1"/>
            <p:nvPr/>
          </p:nvSpPr>
          <p:spPr>
            <a:xfrm>
              <a:off x="2381101" y="4393065"/>
              <a:ext cx="2500200" cy="348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ko" sz="1000">
                  <a:solidFill>
                    <a:srgbClr val="242A44"/>
                  </a:solidFill>
                  <a:latin typeface="Noto Sans KR"/>
                  <a:ea typeface="Noto Sans KR"/>
                  <a:cs typeface="Noto Sans KR"/>
                  <a:sym typeface="Noto Sans KR"/>
                </a:rPr>
                <a:t>물류업 + 자체생산 및 판매</a:t>
              </a:r>
              <a:endParaRPr sz="1000">
                <a:solidFill>
                  <a:srgbClr val="242A44"/>
                </a:solidFill>
                <a:latin typeface="Noto Sans KR"/>
                <a:ea typeface="Noto Sans KR"/>
                <a:cs typeface="Noto Sans KR"/>
                <a:sym typeface="Noto Sans KR"/>
              </a:endParaRPr>
            </a:p>
          </p:txBody>
        </p:sp>
        <p:sp>
          <p:nvSpPr>
            <p:cNvPr id="222" name="Google Shape;222;p21"/>
            <p:cNvSpPr txBox="1"/>
            <p:nvPr/>
          </p:nvSpPr>
          <p:spPr>
            <a:xfrm>
              <a:off x="2647797" y="4113780"/>
              <a:ext cx="1966800" cy="348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ko" sz="1500">
                  <a:solidFill>
                    <a:srgbClr val="242A44"/>
                  </a:solidFill>
                  <a:latin typeface="Noto Sans KR"/>
                  <a:ea typeface="Noto Sans KR"/>
                  <a:cs typeface="Noto Sans KR"/>
                  <a:sym typeface="Noto Sans KR"/>
                </a:rPr>
                <a:t>타겟 기업 - 쿠팡</a:t>
              </a:r>
              <a:endParaRPr b="1" sz="1500">
                <a:solidFill>
                  <a:srgbClr val="242A44"/>
                </a:solidFill>
                <a:latin typeface="Noto Sans KR"/>
                <a:ea typeface="Noto Sans KR"/>
                <a:cs typeface="Noto Sans KR"/>
                <a:sym typeface="Noto Sans KR"/>
              </a:endParaRPr>
            </a:p>
          </p:txBody>
        </p:sp>
      </p:grpSp>
      <p:sp>
        <p:nvSpPr>
          <p:cNvPr id="223" name="Google Shape;223;p21"/>
          <p:cNvSpPr txBox="1"/>
          <p:nvPr/>
        </p:nvSpPr>
        <p:spPr>
          <a:xfrm>
            <a:off x="299472" y="446875"/>
            <a:ext cx="6459000" cy="723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ko" sz="3500">
                <a:solidFill>
                  <a:srgbClr val="242A44"/>
                </a:solidFill>
                <a:latin typeface="Noto Sans KR"/>
                <a:ea typeface="Noto Sans KR"/>
                <a:cs typeface="Noto Sans KR"/>
                <a:sym typeface="Noto Sans KR"/>
              </a:rPr>
              <a:t>기획 의도</a:t>
            </a:r>
            <a:endParaRPr b="1" sz="3500">
              <a:solidFill>
                <a:srgbClr val="242A44"/>
              </a:solidFill>
              <a:latin typeface="Noto Sans KR"/>
              <a:ea typeface="Noto Sans KR"/>
              <a:cs typeface="Noto Sans KR"/>
              <a:sym typeface="Noto Sans K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